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media/image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57" r:id="rId2"/>
    <p:sldId id="282" r:id="rId3"/>
    <p:sldId id="302" r:id="rId4"/>
    <p:sldId id="303" r:id="rId5"/>
    <p:sldId id="304" r:id="rId6"/>
    <p:sldId id="285"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10" autoAdjust="0"/>
    <p:restoredTop sz="94660"/>
  </p:normalViewPr>
  <p:slideViewPr>
    <p:cSldViewPr snapToGrid="0" snapToObjects="1" showGuides="1">
      <p:cViewPr varScale="1">
        <p:scale>
          <a:sx n="97" d="100"/>
          <a:sy n="97" d="100"/>
        </p:scale>
        <p:origin x="216" y="28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48398-0A68-C444-92A0-40FDC674808F}" type="datetimeFigureOut">
              <a:rPr lang="en-US" smtClean="0"/>
              <a:t>7/1/22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E7044-E8C0-8847-A146-3379B5141015}" type="slidenum">
              <a:rPr lang="en-US" smtClean="0"/>
              <a:t>‹#›</a:t>
            </a:fld>
            <a:endParaRPr lang="en-US"/>
          </a:p>
        </p:txBody>
      </p:sp>
    </p:spTree>
    <p:extLst>
      <p:ext uri="{BB962C8B-B14F-4D97-AF65-F5344CB8AC3E}">
        <p14:creationId xmlns:p14="http://schemas.microsoft.com/office/powerpoint/2010/main" val="182031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8B4FF9-B9AC-B7A5-5F0E-D7C02C985386}"/>
              </a:ext>
            </a:extLst>
          </p:cNvPr>
          <p:cNvSpPr/>
          <p:nvPr userDrawn="1"/>
        </p:nvSpPr>
        <p:spPr>
          <a:xfrm>
            <a:off x="1" y="270894"/>
            <a:ext cx="10058399" cy="13475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4FB0C8-C16E-1896-E4A2-FDC93348F8DE}"/>
              </a:ext>
            </a:extLst>
          </p:cNvPr>
          <p:cNvSpPr/>
          <p:nvPr userDrawn="1"/>
        </p:nvSpPr>
        <p:spPr>
          <a:xfrm>
            <a:off x="0" y="0"/>
            <a:ext cx="10058399" cy="1301170"/>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ED5F15C1-046C-84EA-938D-92E4E039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888" y="399203"/>
            <a:ext cx="3932718" cy="490433"/>
          </a:xfrm>
          <a:prstGeom prst="rect">
            <a:avLst/>
          </a:prstGeom>
        </p:spPr>
      </p:pic>
      <p:pic>
        <p:nvPicPr>
          <p:cNvPr id="4" name="Picture 3" descr="A picture containing text, coil spring&#10;&#10;Description automatically generated">
            <a:extLst>
              <a:ext uri="{FF2B5EF4-FFF2-40B4-BE49-F238E27FC236}">
                <a16:creationId xmlns:a16="http://schemas.microsoft.com/office/drawing/2014/main" id="{7035A323-954B-9319-9A20-0225AEBCCBEA}"/>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515" t="9773" r="1388" b="6962"/>
          <a:stretch/>
        </p:blipFill>
        <p:spPr>
          <a:xfrm>
            <a:off x="5219699" y="4728258"/>
            <a:ext cx="4633913" cy="2649188"/>
          </a:xfrm>
          <a:prstGeom prst="rect">
            <a:avLst/>
          </a:prstGeom>
        </p:spPr>
      </p:pic>
      <p:sp>
        <p:nvSpPr>
          <p:cNvPr id="3" name="Subtitle 2"/>
          <p:cNvSpPr>
            <a:spLocks noGrp="1"/>
          </p:cNvSpPr>
          <p:nvPr>
            <p:ph type="subTitle" idx="1"/>
          </p:nvPr>
        </p:nvSpPr>
        <p:spPr>
          <a:xfrm>
            <a:off x="633891" y="3987871"/>
            <a:ext cx="9155591" cy="3313375"/>
          </a:xfrm>
        </p:spPr>
        <p:txBody>
          <a:bodyPr/>
          <a:lstStyle>
            <a:lvl1pPr marL="0" indent="0" algn="l">
              <a:buNone/>
              <a:defRPr sz="198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GB" dirty="0"/>
              <a:t>Click to edit Master subtitle style</a:t>
            </a:r>
            <a:endParaRPr lang="en-US" dirty="0"/>
          </a:p>
        </p:txBody>
      </p:sp>
      <p:sp>
        <p:nvSpPr>
          <p:cNvPr id="23" name="Title 22">
            <a:extLst>
              <a:ext uri="{FF2B5EF4-FFF2-40B4-BE49-F238E27FC236}">
                <a16:creationId xmlns:a16="http://schemas.microsoft.com/office/drawing/2014/main" id="{426A3713-EA39-4CA7-BE9A-D722AA31E9AA}"/>
              </a:ext>
            </a:extLst>
          </p:cNvPr>
          <p:cNvSpPr>
            <a:spLocks noGrp="1"/>
          </p:cNvSpPr>
          <p:nvPr>
            <p:ph type="title"/>
          </p:nvPr>
        </p:nvSpPr>
        <p:spPr>
          <a:xfrm>
            <a:off x="633888" y="2060812"/>
            <a:ext cx="9155591" cy="1717634"/>
          </a:xfrm>
        </p:spPr>
        <p:txBody>
          <a:bodyPr anchor="b" anchorCtr="0"/>
          <a:lstStyle>
            <a:lvl1pPr>
              <a:defRPr sz="5280"/>
            </a:lvl1pPr>
          </a:lstStyle>
          <a:p>
            <a:r>
              <a:rPr lang="en-US" dirty="0"/>
              <a:t>Click to edit Master title style</a:t>
            </a:r>
          </a:p>
        </p:txBody>
      </p:sp>
      <p:pic>
        <p:nvPicPr>
          <p:cNvPr id="9" name="Picture 8" descr="Logo&#10;&#10;Description automatically generated">
            <a:extLst>
              <a:ext uri="{FF2B5EF4-FFF2-40B4-BE49-F238E27FC236}">
                <a16:creationId xmlns:a16="http://schemas.microsoft.com/office/drawing/2014/main" id="{8742F220-5AD8-CA35-C02D-D1973E2CE8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00367" y="179283"/>
            <a:ext cx="1031394" cy="1031394"/>
          </a:xfrm>
          <a:prstGeom prst="rect">
            <a:avLst/>
          </a:prstGeom>
        </p:spPr>
      </p:pic>
      <p:sp>
        <p:nvSpPr>
          <p:cNvPr id="13" name="Subtitle 2">
            <a:extLst>
              <a:ext uri="{FF2B5EF4-FFF2-40B4-BE49-F238E27FC236}">
                <a16:creationId xmlns:a16="http://schemas.microsoft.com/office/drawing/2014/main" id="{02DC971D-7324-3FCF-4800-310AB3DD0D2B}"/>
              </a:ext>
            </a:extLst>
          </p:cNvPr>
          <p:cNvSpPr txBox="1">
            <a:spLocks/>
          </p:cNvSpPr>
          <p:nvPr userDrawn="1"/>
        </p:nvSpPr>
        <p:spPr>
          <a:xfrm>
            <a:off x="6831762" y="567405"/>
            <a:ext cx="2957720" cy="377258"/>
          </a:xfrm>
          <a:prstGeom prst="rect">
            <a:avLst/>
          </a:prstGeom>
        </p:spPr>
        <p:txBody>
          <a:bodyPr vert="horz" lIns="0" tIns="0" rIns="0" bIns="0" rtlCol="0">
            <a:noAutofit/>
          </a:bodyPr>
          <a:lstStyle>
            <a:lvl1pPr marL="0" indent="0" algn="l" defTabSz="1005840" rtl="0" eaLnBrk="1" latinLnBrk="0" hangingPunct="1">
              <a:lnSpc>
                <a:spcPct val="100000"/>
              </a:lnSpc>
              <a:spcBef>
                <a:spcPts val="990"/>
              </a:spcBef>
              <a:buFont typeface="Arial" panose="020B0604020202020204" pitchFamily="34" charset="0"/>
              <a:buNone/>
              <a:defRPr sz="1980" b="1" kern="1200">
                <a:solidFill>
                  <a:schemeClr val="tx1"/>
                </a:solidFill>
                <a:latin typeface="+mn-lt"/>
                <a:ea typeface="+mn-ea"/>
                <a:cs typeface="+mn-cs"/>
              </a:defRPr>
            </a:lvl1pPr>
            <a:lvl2pPr marL="502920" indent="0" algn="ctr" defTabSz="1005840" rtl="0" eaLnBrk="1" latinLnBrk="0" hangingPunct="1">
              <a:lnSpc>
                <a:spcPct val="100000"/>
              </a:lnSpc>
              <a:spcBef>
                <a:spcPts val="99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100000"/>
              </a:lnSpc>
              <a:spcBef>
                <a:spcPts val="990"/>
              </a:spcBef>
              <a:buClr>
                <a:schemeClr val="accent1"/>
              </a:buClr>
              <a:buSzPct val="110000"/>
              <a:buFont typeface="Calibri" panose="020F050202020403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100000"/>
              </a:lnSpc>
              <a:spcBef>
                <a:spcPts val="550"/>
              </a:spcBef>
              <a:buFont typeface="Calibri" panose="020F050202020403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100000"/>
              </a:lnSpc>
              <a:spcBef>
                <a:spcPts val="550"/>
              </a:spcBef>
              <a:buClr>
                <a:schemeClr val="tx2"/>
              </a:buClr>
              <a:buFont typeface="Calibri" panose="020F0502020204030204" pitchFamily="34" charset="0"/>
              <a:buNone/>
              <a:tabLst>
                <a:tab pos="591979" algn="l"/>
              </a:tabLst>
              <a:defRPr sz="1760" kern="1200">
                <a:solidFill>
                  <a:schemeClr val="tx1"/>
                </a:solidFill>
                <a:latin typeface="+mn-lt"/>
                <a:ea typeface="+mn-ea"/>
                <a:cs typeface="+mn-cs"/>
              </a:defRPr>
            </a:lvl5pPr>
            <a:lvl6pPr marL="2514600" indent="0" algn="ctr" defTabSz="1005840" rtl="0" eaLnBrk="1" latinLnBrk="0" hangingPunct="1">
              <a:lnSpc>
                <a:spcPct val="10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gn="ctr"/>
            <a:r>
              <a:rPr lang="en-US" sz="1100" b="0" i="0" kern="1200">
                <a:solidFill>
                  <a:schemeClr val="bg1"/>
                </a:solidFill>
                <a:effectLst/>
                <a:latin typeface="+mn-lt"/>
                <a:ea typeface="+mn-ea"/>
                <a:cs typeface="+mn-cs"/>
              </a:rPr>
              <a:t>Hyperco is a proud NASCAR Competition Partner and supplier to the NASCAR Cup Series.</a:t>
            </a:r>
            <a:endParaRPr lang="en-US" sz="1100">
              <a:solidFill>
                <a:schemeClr val="bg1"/>
              </a:solidFill>
            </a:endParaRPr>
          </a:p>
        </p:txBody>
      </p:sp>
    </p:spTree>
    <p:extLst>
      <p:ext uri="{BB962C8B-B14F-4D97-AF65-F5344CB8AC3E}">
        <p14:creationId xmlns:p14="http://schemas.microsoft.com/office/powerpoint/2010/main" val="46872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3890" y="1310778"/>
            <a:ext cx="4226870"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97641" y="1310778"/>
            <a:ext cx="4652211"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B8497635-A1C0-C30D-9E86-4DD9ED626A58}"/>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D7CD1CA-E1A0-EE07-CE76-75774B36AE53}"/>
              </a:ext>
            </a:extLst>
          </p:cNvPr>
          <p:cNvGrpSpPr/>
          <p:nvPr userDrawn="1"/>
        </p:nvGrpSpPr>
        <p:grpSpPr>
          <a:xfrm>
            <a:off x="715025" y="256909"/>
            <a:ext cx="647749" cy="335725"/>
            <a:chOff x="4804572" y="535410"/>
            <a:chExt cx="3644900" cy="1889136"/>
          </a:xfrm>
          <a:solidFill>
            <a:schemeClr val="bg1"/>
          </a:solidFill>
        </p:grpSpPr>
        <p:sp>
          <p:nvSpPr>
            <p:cNvPr id="11" name="Rectangle 10">
              <a:extLst>
                <a:ext uri="{FF2B5EF4-FFF2-40B4-BE49-F238E27FC236}">
                  <a16:creationId xmlns:a16="http://schemas.microsoft.com/office/drawing/2014/main" id="{42C3C987-2F9F-D27A-21B3-BAD24CEEDBB3}"/>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7019EE4F-4F06-2D44-FA1C-43C75F5E304E}"/>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F13D835F-721E-9700-85C4-65E8B23D704E}"/>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5">
            <a:extLst>
              <a:ext uri="{FF2B5EF4-FFF2-40B4-BE49-F238E27FC236}">
                <a16:creationId xmlns:a16="http://schemas.microsoft.com/office/drawing/2014/main" id="{524A0692-9A2C-4E40-69DA-9B24E93C5645}"/>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23728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Sub">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073C294-DF84-C807-11DC-3177349FF163}"/>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7A4568D4-FF2D-8392-210C-5581A6B4249B}"/>
              </a:ext>
            </a:extLst>
          </p:cNvPr>
          <p:cNvSpPr>
            <a:spLocks noGrp="1"/>
          </p:cNvSpPr>
          <p:nvPr>
            <p:ph sz="half" idx="1"/>
          </p:nvPr>
        </p:nvSpPr>
        <p:spPr>
          <a:xfrm>
            <a:off x="633890" y="1310778"/>
            <a:ext cx="4226870"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3">
            <a:extLst>
              <a:ext uri="{FF2B5EF4-FFF2-40B4-BE49-F238E27FC236}">
                <a16:creationId xmlns:a16="http://schemas.microsoft.com/office/drawing/2014/main" id="{8C0694BA-2EEA-493B-F09B-312CEC07BECE}"/>
              </a:ext>
            </a:extLst>
          </p:cNvPr>
          <p:cNvSpPr>
            <a:spLocks noGrp="1"/>
          </p:cNvSpPr>
          <p:nvPr>
            <p:ph sz="half" idx="2"/>
          </p:nvPr>
        </p:nvSpPr>
        <p:spPr>
          <a:xfrm>
            <a:off x="5197641" y="1310778"/>
            <a:ext cx="4652211"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0" name="Group 9">
            <a:extLst>
              <a:ext uri="{FF2B5EF4-FFF2-40B4-BE49-F238E27FC236}">
                <a16:creationId xmlns:a16="http://schemas.microsoft.com/office/drawing/2014/main" id="{538A3D49-6CBA-7930-5F19-6524801775A0}"/>
              </a:ext>
            </a:extLst>
          </p:cNvPr>
          <p:cNvGrpSpPr/>
          <p:nvPr userDrawn="1"/>
        </p:nvGrpSpPr>
        <p:grpSpPr>
          <a:xfrm>
            <a:off x="715025" y="256909"/>
            <a:ext cx="647749" cy="335725"/>
            <a:chOff x="4804572" y="535410"/>
            <a:chExt cx="3644900" cy="1889136"/>
          </a:xfrm>
          <a:solidFill>
            <a:schemeClr val="bg1"/>
          </a:solidFill>
        </p:grpSpPr>
        <p:sp>
          <p:nvSpPr>
            <p:cNvPr id="11" name="Rectangle 10">
              <a:extLst>
                <a:ext uri="{FF2B5EF4-FFF2-40B4-BE49-F238E27FC236}">
                  <a16:creationId xmlns:a16="http://schemas.microsoft.com/office/drawing/2014/main" id="{620AC46F-9C00-F6BB-36BA-C546BAEDC6D1}"/>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0D124415-5515-8C07-C05B-AA167A686E65}"/>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97E6DB93-8E74-3193-7021-A100407AB543}"/>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5FEB89C7-6EE2-3DA0-4910-4502C7B22964}"/>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47263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4A6124F8-2A5A-4806-AEA4-15419081E712}"/>
              </a:ext>
            </a:extLst>
          </p:cNvPr>
          <p:cNvSpPr>
            <a:spLocks noGrp="1"/>
          </p:cNvSpPr>
          <p:nvPr>
            <p:ph idx="1"/>
          </p:nvPr>
        </p:nvSpPr>
        <p:spPr>
          <a:xfrm>
            <a:off x="633890" y="1249747"/>
            <a:ext cx="4476974" cy="5600231"/>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0" name="Content Placeholder 2">
            <a:extLst>
              <a:ext uri="{FF2B5EF4-FFF2-40B4-BE49-F238E27FC236}">
                <a16:creationId xmlns:a16="http://schemas.microsoft.com/office/drawing/2014/main" id="{EB9F4F17-9E72-4FF1-997A-8DFBD1CF6032}"/>
              </a:ext>
            </a:extLst>
          </p:cNvPr>
          <p:cNvSpPr>
            <a:spLocks noGrp="1"/>
          </p:cNvSpPr>
          <p:nvPr>
            <p:ph idx="14"/>
          </p:nvPr>
        </p:nvSpPr>
        <p:spPr>
          <a:xfrm>
            <a:off x="5438274" y="1249748"/>
            <a:ext cx="4298816" cy="5600232"/>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Rectangle 13">
            <a:extLst>
              <a:ext uri="{FF2B5EF4-FFF2-40B4-BE49-F238E27FC236}">
                <a16:creationId xmlns:a16="http://schemas.microsoft.com/office/drawing/2014/main" id="{8CE56334-4B81-C7F0-1C1C-6629F90D5327}"/>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CB8749-3775-F95E-40E7-FFABBCC702F5}"/>
              </a:ext>
            </a:extLst>
          </p:cNvPr>
          <p:cNvGrpSpPr/>
          <p:nvPr userDrawn="1"/>
        </p:nvGrpSpPr>
        <p:grpSpPr>
          <a:xfrm>
            <a:off x="715025" y="256909"/>
            <a:ext cx="647749" cy="335725"/>
            <a:chOff x="4804572" y="535410"/>
            <a:chExt cx="3644900" cy="1889136"/>
          </a:xfrm>
          <a:solidFill>
            <a:schemeClr val="bg1"/>
          </a:solidFill>
        </p:grpSpPr>
        <p:sp>
          <p:nvSpPr>
            <p:cNvPr id="11" name="Rectangle 10">
              <a:extLst>
                <a:ext uri="{FF2B5EF4-FFF2-40B4-BE49-F238E27FC236}">
                  <a16:creationId xmlns:a16="http://schemas.microsoft.com/office/drawing/2014/main" id="{449125E8-2434-54BB-EF9A-C01210F0B731}"/>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F26D9953-F1BF-E976-4E43-12D2356F0B62}"/>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8095EB7C-47F2-FF49-FE84-976866445AF2}"/>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5">
            <a:extLst>
              <a:ext uri="{FF2B5EF4-FFF2-40B4-BE49-F238E27FC236}">
                <a16:creationId xmlns:a16="http://schemas.microsoft.com/office/drawing/2014/main" id="{EC0885C9-D4EB-9339-FD91-6F801B734B32}"/>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7176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and 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0C1BCA-9557-A720-B241-830317CC73DA}"/>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19B7BACA-33C3-4271-18DA-6F9D2D5BE60D}"/>
              </a:ext>
            </a:extLst>
          </p:cNvPr>
          <p:cNvSpPr>
            <a:spLocks noGrp="1"/>
          </p:cNvSpPr>
          <p:nvPr>
            <p:ph idx="1"/>
          </p:nvPr>
        </p:nvSpPr>
        <p:spPr>
          <a:xfrm>
            <a:off x="633890" y="1249747"/>
            <a:ext cx="4476974" cy="5600231"/>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Content Placeholder 2">
            <a:extLst>
              <a:ext uri="{FF2B5EF4-FFF2-40B4-BE49-F238E27FC236}">
                <a16:creationId xmlns:a16="http://schemas.microsoft.com/office/drawing/2014/main" id="{733A17D1-4DC3-4A6C-99C6-DDDDC3A116FC}"/>
              </a:ext>
            </a:extLst>
          </p:cNvPr>
          <p:cNvSpPr>
            <a:spLocks noGrp="1"/>
          </p:cNvSpPr>
          <p:nvPr>
            <p:ph idx="14"/>
          </p:nvPr>
        </p:nvSpPr>
        <p:spPr>
          <a:xfrm>
            <a:off x="5438274" y="1249748"/>
            <a:ext cx="4298816" cy="5600232"/>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0" name="Group 9">
            <a:extLst>
              <a:ext uri="{FF2B5EF4-FFF2-40B4-BE49-F238E27FC236}">
                <a16:creationId xmlns:a16="http://schemas.microsoft.com/office/drawing/2014/main" id="{780EE04A-266B-211E-C78D-27F7C27AA881}"/>
              </a:ext>
            </a:extLst>
          </p:cNvPr>
          <p:cNvGrpSpPr/>
          <p:nvPr userDrawn="1"/>
        </p:nvGrpSpPr>
        <p:grpSpPr>
          <a:xfrm>
            <a:off x="715025" y="256909"/>
            <a:ext cx="647749" cy="335725"/>
            <a:chOff x="4804572" y="535410"/>
            <a:chExt cx="3644900" cy="1889136"/>
          </a:xfrm>
          <a:solidFill>
            <a:schemeClr val="bg1"/>
          </a:solidFill>
        </p:grpSpPr>
        <p:sp>
          <p:nvSpPr>
            <p:cNvPr id="11" name="Rectangle 10">
              <a:extLst>
                <a:ext uri="{FF2B5EF4-FFF2-40B4-BE49-F238E27FC236}">
                  <a16:creationId xmlns:a16="http://schemas.microsoft.com/office/drawing/2014/main" id="{DE653EFF-B1ED-85E4-65AE-3A5DCC09A850}"/>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00A16C2D-5C54-E0C2-27AE-9C1BE04D715C}"/>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9962D679-EE43-7687-B4BD-6E4154B657F0}"/>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C02637E7-616D-60C5-2BF8-AAF26D654BFD}"/>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708444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FCFCA29-719B-4E30-080A-237EDD8CCFB9}"/>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8FB4F4BE-BABE-B445-A596-1225EF573CC1}"/>
              </a:ext>
            </a:extLst>
          </p:cNvPr>
          <p:cNvSpPr>
            <a:spLocks noGrp="1"/>
          </p:cNvSpPr>
          <p:nvPr>
            <p:ph idx="1"/>
          </p:nvPr>
        </p:nvSpPr>
        <p:spPr>
          <a:xfrm>
            <a:off x="633890" y="1249747"/>
            <a:ext cx="4476974" cy="5600231"/>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2">
            <a:extLst>
              <a:ext uri="{FF2B5EF4-FFF2-40B4-BE49-F238E27FC236}">
                <a16:creationId xmlns:a16="http://schemas.microsoft.com/office/drawing/2014/main" id="{AD248DE8-03D3-14FC-BE1E-836ADD9C26AC}"/>
              </a:ext>
            </a:extLst>
          </p:cNvPr>
          <p:cNvSpPr>
            <a:spLocks noGrp="1"/>
          </p:cNvSpPr>
          <p:nvPr>
            <p:ph idx="14"/>
          </p:nvPr>
        </p:nvSpPr>
        <p:spPr>
          <a:xfrm>
            <a:off x="5438274" y="1249748"/>
            <a:ext cx="4298816" cy="5600232"/>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0" name="Group 9">
            <a:extLst>
              <a:ext uri="{FF2B5EF4-FFF2-40B4-BE49-F238E27FC236}">
                <a16:creationId xmlns:a16="http://schemas.microsoft.com/office/drawing/2014/main" id="{2269BFFB-C83D-E06D-34EA-4F937823F532}"/>
              </a:ext>
            </a:extLst>
          </p:cNvPr>
          <p:cNvGrpSpPr/>
          <p:nvPr userDrawn="1"/>
        </p:nvGrpSpPr>
        <p:grpSpPr>
          <a:xfrm>
            <a:off x="715025" y="256909"/>
            <a:ext cx="647749" cy="335725"/>
            <a:chOff x="4804572" y="535410"/>
            <a:chExt cx="3644900" cy="1889136"/>
          </a:xfrm>
          <a:solidFill>
            <a:schemeClr val="bg1"/>
          </a:solidFill>
        </p:grpSpPr>
        <p:sp>
          <p:nvSpPr>
            <p:cNvPr id="11" name="Rectangle 10">
              <a:extLst>
                <a:ext uri="{FF2B5EF4-FFF2-40B4-BE49-F238E27FC236}">
                  <a16:creationId xmlns:a16="http://schemas.microsoft.com/office/drawing/2014/main" id="{C34F9A36-5620-E801-094A-BBD44AB0BEF8}"/>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9C55C088-E020-0508-27BE-6AB4EB88115A}"/>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DAC0312A-DDE8-5FB7-3449-8A31E65BC3C8}"/>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5">
            <a:extLst>
              <a:ext uri="{FF2B5EF4-FFF2-40B4-BE49-F238E27FC236}">
                <a16:creationId xmlns:a16="http://schemas.microsoft.com/office/drawing/2014/main" id="{6ABB79B5-1BDE-F832-ACEC-1EF10F171ED9}"/>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865255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D9B05C-1CE0-2B5B-009B-A14E014D6125}"/>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A988442-ABF8-90A9-A0CC-3B96EB71127F}"/>
              </a:ext>
            </a:extLst>
          </p:cNvPr>
          <p:cNvGrpSpPr/>
          <p:nvPr userDrawn="1"/>
        </p:nvGrpSpPr>
        <p:grpSpPr>
          <a:xfrm>
            <a:off x="715025" y="256909"/>
            <a:ext cx="647749" cy="335725"/>
            <a:chOff x="4804572" y="535410"/>
            <a:chExt cx="3644900" cy="1889136"/>
          </a:xfrm>
          <a:solidFill>
            <a:schemeClr val="bg1"/>
          </a:solidFill>
        </p:grpSpPr>
        <p:sp>
          <p:nvSpPr>
            <p:cNvPr id="9" name="Rectangle 10">
              <a:extLst>
                <a:ext uri="{FF2B5EF4-FFF2-40B4-BE49-F238E27FC236}">
                  <a16:creationId xmlns:a16="http://schemas.microsoft.com/office/drawing/2014/main" id="{9EFE6DD1-C02D-514E-A2A0-32D1C3206DF4}"/>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A4478C-0AAF-57E9-953E-C3542C857A67}"/>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E1339E7E-98B8-5689-B5F1-9B392D918C3B}"/>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E4434291-4C05-DC1A-9D45-41CE11A9BD25}"/>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9313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752C46-915A-530D-65B1-9C07DAE91A36}"/>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FC36935-F5F2-CCE7-FAAB-2A859775F624}"/>
              </a:ext>
            </a:extLst>
          </p:cNvPr>
          <p:cNvGrpSpPr/>
          <p:nvPr userDrawn="1"/>
        </p:nvGrpSpPr>
        <p:grpSpPr>
          <a:xfrm>
            <a:off x="715025" y="256909"/>
            <a:ext cx="647749" cy="335725"/>
            <a:chOff x="4804572" y="535410"/>
            <a:chExt cx="3644900" cy="1889136"/>
          </a:xfrm>
          <a:solidFill>
            <a:schemeClr val="bg1"/>
          </a:solidFill>
        </p:grpSpPr>
        <p:sp>
          <p:nvSpPr>
            <p:cNvPr id="9" name="Rectangle 10">
              <a:extLst>
                <a:ext uri="{FF2B5EF4-FFF2-40B4-BE49-F238E27FC236}">
                  <a16:creationId xmlns:a16="http://schemas.microsoft.com/office/drawing/2014/main" id="{E37FD9BD-7E9B-0D47-C768-5F44AA3981EF}"/>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33C1D8-8C62-FB14-D2B9-78E4207A6ACF}"/>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B2F2CB49-C7B7-9E28-8C46-F0AFF90F113B}"/>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7B4F7564-D734-D7D8-62B7-F928292060B4}"/>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76645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4E70E1C3-13A5-10FF-0626-75236AA7775F}"/>
              </a:ext>
            </a:extLst>
          </p:cNvPr>
          <p:cNvSpPr>
            <a:spLocks noGrp="1"/>
          </p:cNvSpPr>
          <p:nvPr>
            <p:ph idx="1"/>
          </p:nvPr>
        </p:nvSpPr>
        <p:spPr>
          <a:xfrm>
            <a:off x="633889" y="1310777"/>
            <a:ext cx="9103201" cy="5327767"/>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A33EB87D-DDED-E230-8EA8-28D84099A485}"/>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22403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 and Content white">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00B2CD33-8258-A8D6-6D2A-32A21120CB96}"/>
              </a:ext>
            </a:extLst>
          </p:cNvPr>
          <p:cNvSpPr>
            <a:spLocks noGrp="1"/>
          </p:cNvSpPr>
          <p:nvPr>
            <p:ph idx="1"/>
          </p:nvPr>
        </p:nvSpPr>
        <p:spPr>
          <a:xfrm>
            <a:off x="633889" y="1310777"/>
            <a:ext cx="9103201" cy="5327767"/>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38816556-7B67-4D9E-1DA6-C598CFD9120C}"/>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441186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089ACAB-FB36-4D84-B5E2-D3D58FA57440}"/>
              </a:ext>
            </a:extLst>
          </p:cNvPr>
          <p:cNvCxnSpPr>
            <a:cxnSpLocks/>
          </p:cNvCxnSpPr>
          <p:nvPr userDrawn="1"/>
        </p:nvCxnSpPr>
        <p:spPr>
          <a:xfrm>
            <a:off x="2" y="1124839"/>
            <a:ext cx="8207812" cy="0"/>
          </a:xfrm>
          <a:prstGeom prst="line">
            <a:avLst/>
          </a:prstGeom>
          <a:ln w="25400">
            <a:solidFill>
              <a:srgbClr val="001859"/>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8D311C46-B109-B7B1-216A-C347B8391E29}"/>
              </a:ext>
            </a:extLst>
          </p:cNvPr>
          <p:cNvSpPr>
            <a:spLocks noGrp="1"/>
          </p:cNvSpPr>
          <p:nvPr>
            <p:ph sz="half" idx="1"/>
          </p:nvPr>
        </p:nvSpPr>
        <p:spPr>
          <a:xfrm>
            <a:off x="633890" y="1310778"/>
            <a:ext cx="4226870"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Content Placeholder 3">
            <a:extLst>
              <a:ext uri="{FF2B5EF4-FFF2-40B4-BE49-F238E27FC236}">
                <a16:creationId xmlns:a16="http://schemas.microsoft.com/office/drawing/2014/main" id="{619238CD-B63C-EF48-1274-111EDB85F728}"/>
              </a:ext>
            </a:extLst>
          </p:cNvPr>
          <p:cNvSpPr>
            <a:spLocks noGrp="1"/>
          </p:cNvSpPr>
          <p:nvPr>
            <p:ph sz="half" idx="2"/>
          </p:nvPr>
        </p:nvSpPr>
        <p:spPr>
          <a:xfrm>
            <a:off x="5197641" y="1310778"/>
            <a:ext cx="4652211"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B6197ECE-6332-0435-AF03-459464D75643}"/>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45763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 name="Picture 8" descr="A race car on a track&#10;&#10;Description automatically generated with medium confidence">
            <a:extLst>
              <a:ext uri="{FF2B5EF4-FFF2-40B4-BE49-F238E27FC236}">
                <a16:creationId xmlns:a16="http://schemas.microsoft.com/office/drawing/2014/main" id="{7FAD7333-B96C-0206-7AF9-2C6256F119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00" r="28000" b="12545"/>
          <a:stretch/>
        </p:blipFill>
        <p:spPr>
          <a:xfrm>
            <a:off x="0" y="0"/>
            <a:ext cx="10058400" cy="7772400"/>
          </a:xfrm>
          <a:prstGeom prst="rect">
            <a:avLst/>
          </a:prstGeom>
        </p:spPr>
      </p:pic>
      <p:sp>
        <p:nvSpPr>
          <p:cNvPr id="10" name="Rectangle 10">
            <a:extLst>
              <a:ext uri="{FF2B5EF4-FFF2-40B4-BE49-F238E27FC236}">
                <a16:creationId xmlns:a16="http://schemas.microsoft.com/office/drawing/2014/main" id="{2396E57E-B26A-15C5-C359-752601FECB50}"/>
              </a:ext>
            </a:extLst>
          </p:cNvPr>
          <p:cNvSpPr/>
          <p:nvPr userDrawn="1"/>
        </p:nvSpPr>
        <p:spPr>
          <a:xfrm flipH="1">
            <a:off x="457200" y="533400"/>
            <a:ext cx="7950200" cy="4318000"/>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 name="connsiteX0" fmla="*/ 0 w 2461421"/>
              <a:gd name="connsiteY0" fmla="*/ 0 h 1766495"/>
              <a:gd name="connsiteX1" fmla="*/ 2461421 w 2461421"/>
              <a:gd name="connsiteY1" fmla="*/ 0 h 1766495"/>
              <a:gd name="connsiteX2" fmla="*/ 2450579 w 2461421"/>
              <a:gd name="connsiteY2" fmla="*/ 1766495 h 1766495"/>
              <a:gd name="connsiteX3" fmla="*/ 229839 w 2461421"/>
              <a:gd name="connsiteY3" fmla="*/ 385988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50579"/>
              <a:gd name="connsiteY0" fmla="*/ 0 h 1766495"/>
              <a:gd name="connsiteX1" fmla="*/ 2445157 w 2450579"/>
              <a:gd name="connsiteY1" fmla="*/ 11181 h 1766495"/>
              <a:gd name="connsiteX2" fmla="*/ 2450579 w 2450579"/>
              <a:gd name="connsiteY2" fmla="*/ 1766495 h 1766495"/>
              <a:gd name="connsiteX3" fmla="*/ 999674 w 2450579"/>
              <a:gd name="connsiteY3" fmla="*/ 1757484 h 1766495"/>
              <a:gd name="connsiteX4" fmla="*/ 0 w 2450579"/>
              <a:gd name="connsiteY4" fmla="*/ 0 h 176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79" h="1766495">
                <a:moveTo>
                  <a:pt x="0" y="0"/>
                </a:moveTo>
                <a:lnTo>
                  <a:pt x="2445157" y="11181"/>
                </a:lnTo>
                <a:cubicBezTo>
                  <a:pt x="2446964" y="596286"/>
                  <a:pt x="2448772" y="1181390"/>
                  <a:pt x="2450579" y="1766495"/>
                </a:cubicBezTo>
                <a:lnTo>
                  <a:pt x="999674" y="1757484"/>
                </a:lnTo>
                <a:lnTo>
                  <a:pt x="0" y="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95C9C48D-CE64-823E-C855-DC1538C09035}"/>
              </a:ext>
            </a:extLst>
          </p:cNvPr>
          <p:cNvSpPr>
            <a:spLocks noGrp="1"/>
          </p:cNvSpPr>
          <p:nvPr>
            <p:ph type="subTitle" idx="1"/>
          </p:nvPr>
        </p:nvSpPr>
        <p:spPr>
          <a:xfrm>
            <a:off x="633891" y="3987871"/>
            <a:ext cx="9155591" cy="3313375"/>
          </a:xfrm>
        </p:spPr>
        <p:txBody>
          <a:bodyPr/>
          <a:lstStyle>
            <a:lvl1pPr marL="0" indent="0" algn="l">
              <a:buNone/>
              <a:defRPr sz="198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GB" dirty="0"/>
              <a:t>Click to edit Master subtitle style</a:t>
            </a:r>
            <a:endParaRPr lang="en-US" dirty="0"/>
          </a:p>
        </p:txBody>
      </p:sp>
      <p:sp>
        <p:nvSpPr>
          <p:cNvPr id="18" name="Title 22">
            <a:extLst>
              <a:ext uri="{FF2B5EF4-FFF2-40B4-BE49-F238E27FC236}">
                <a16:creationId xmlns:a16="http://schemas.microsoft.com/office/drawing/2014/main" id="{2F1450EF-366F-8E37-4AEA-B6A76BA4B89D}"/>
              </a:ext>
            </a:extLst>
          </p:cNvPr>
          <p:cNvSpPr>
            <a:spLocks noGrp="1"/>
          </p:cNvSpPr>
          <p:nvPr>
            <p:ph type="title" hasCustomPrompt="1"/>
          </p:nvPr>
        </p:nvSpPr>
        <p:spPr>
          <a:xfrm>
            <a:off x="633888" y="2060812"/>
            <a:ext cx="9155591" cy="1717634"/>
          </a:xfrm>
        </p:spPr>
        <p:txBody>
          <a:bodyPr anchor="b" anchorCtr="0"/>
          <a:lstStyle>
            <a:lvl1pPr>
              <a:defRPr sz="5280">
                <a:solidFill>
                  <a:schemeClr val="tx1"/>
                </a:solidFill>
              </a:defRPr>
            </a:lvl1pPr>
          </a:lstStyle>
          <a:p>
            <a:r>
              <a:rPr lang="en-US" dirty="0"/>
              <a:t>Motorsports</a:t>
            </a:r>
          </a:p>
        </p:txBody>
      </p:sp>
      <p:pic>
        <p:nvPicPr>
          <p:cNvPr id="19" name="Picture 18">
            <a:extLst>
              <a:ext uri="{FF2B5EF4-FFF2-40B4-BE49-F238E27FC236}">
                <a16:creationId xmlns:a16="http://schemas.microsoft.com/office/drawing/2014/main" id="{92B104B9-381B-0A4A-5CD0-F402CA3929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3886" y="770166"/>
            <a:ext cx="3932717" cy="490433"/>
          </a:xfrm>
          <a:prstGeom prst="rect">
            <a:avLst/>
          </a:prstGeom>
        </p:spPr>
      </p:pic>
      <p:sp>
        <p:nvSpPr>
          <p:cNvPr id="11" name="Slide Number Placeholder 5">
            <a:extLst>
              <a:ext uri="{FF2B5EF4-FFF2-40B4-BE49-F238E27FC236}">
                <a16:creationId xmlns:a16="http://schemas.microsoft.com/office/drawing/2014/main" id="{7525FEBA-431F-2374-A272-F914293BD755}"/>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212649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white Sub">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05CD3AA-0309-A6C8-D354-6CA63C9DD644}"/>
              </a:ext>
            </a:extLst>
          </p:cNvPr>
          <p:cNvCxnSpPr>
            <a:cxnSpLocks/>
          </p:cNvCxnSpPr>
          <p:nvPr userDrawn="1"/>
        </p:nvCxnSpPr>
        <p:spPr>
          <a:xfrm>
            <a:off x="2" y="1124839"/>
            <a:ext cx="8207812" cy="0"/>
          </a:xfrm>
          <a:prstGeom prst="line">
            <a:avLst/>
          </a:prstGeom>
          <a:ln w="25400">
            <a:solidFill>
              <a:srgbClr val="001859"/>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C6F8542-7B55-315F-06EA-DE51235C0B75}"/>
              </a:ext>
            </a:extLst>
          </p:cNvPr>
          <p:cNvSpPr>
            <a:spLocks noGrp="1"/>
          </p:cNvSpPr>
          <p:nvPr>
            <p:ph sz="half" idx="1"/>
          </p:nvPr>
        </p:nvSpPr>
        <p:spPr>
          <a:xfrm>
            <a:off x="633890" y="1310778"/>
            <a:ext cx="4226870"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3">
            <a:extLst>
              <a:ext uri="{FF2B5EF4-FFF2-40B4-BE49-F238E27FC236}">
                <a16:creationId xmlns:a16="http://schemas.microsoft.com/office/drawing/2014/main" id="{626279A8-DD75-6A43-B1B2-69E726385358}"/>
              </a:ext>
            </a:extLst>
          </p:cNvPr>
          <p:cNvSpPr>
            <a:spLocks noGrp="1"/>
          </p:cNvSpPr>
          <p:nvPr>
            <p:ph sz="half" idx="2"/>
          </p:nvPr>
        </p:nvSpPr>
        <p:spPr>
          <a:xfrm>
            <a:off x="5197641" y="1310778"/>
            <a:ext cx="4652211"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231A1EE0-FD38-088B-44ED-5D6A312EE7E6}"/>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2746873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22A4E99-8D2C-4A70-791D-344F0C2575E0}"/>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128998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 whit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E177351-7D70-FF3B-B8DD-2EC039E4D30F}"/>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562821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yellow">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266C6C-3C25-1A5C-2F20-A1ED682EF104}"/>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63126FCA-6D63-09FA-F46C-6B48AE296451}"/>
              </a:ext>
            </a:extLst>
          </p:cNvPr>
          <p:cNvSpPr>
            <a:spLocks noGrp="1"/>
          </p:cNvSpPr>
          <p:nvPr>
            <p:ph idx="1"/>
          </p:nvPr>
        </p:nvSpPr>
        <p:spPr>
          <a:xfrm>
            <a:off x="633889" y="1310777"/>
            <a:ext cx="9103201" cy="5327767"/>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9" name="Group 8">
            <a:extLst>
              <a:ext uri="{FF2B5EF4-FFF2-40B4-BE49-F238E27FC236}">
                <a16:creationId xmlns:a16="http://schemas.microsoft.com/office/drawing/2014/main" id="{EFDBCF98-D5D4-6E0E-6F95-E5F36913548B}"/>
              </a:ext>
            </a:extLst>
          </p:cNvPr>
          <p:cNvGrpSpPr/>
          <p:nvPr userDrawn="1"/>
        </p:nvGrpSpPr>
        <p:grpSpPr>
          <a:xfrm>
            <a:off x="715025" y="256909"/>
            <a:ext cx="647749" cy="335725"/>
            <a:chOff x="4804572" y="535410"/>
            <a:chExt cx="3644900" cy="1889136"/>
          </a:xfrm>
          <a:solidFill>
            <a:schemeClr val="bg1"/>
          </a:solidFill>
        </p:grpSpPr>
        <p:sp>
          <p:nvSpPr>
            <p:cNvPr id="10" name="Rectangle 10">
              <a:extLst>
                <a:ext uri="{FF2B5EF4-FFF2-40B4-BE49-F238E27FC236}">
                  <a16:creationId xmlns:a16="http://schemas.microsoft.com/office/drawing/2014/main" id="{70C1BAB5-04C4-8E0A-8084-B05489876B6E}"/>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FAB8C8B5-109F-A210-6994-E529C60AC131}"/>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D19917E0-659E-DD65-43E4-B485F43541D1}"/>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E3E23B05-18FD-7FB7-2810-046BEE7C07D2}"/>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362159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and Content yellow">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2A6793-FBC2-F10B-1623-B60982B8AB1D}"/>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8D1FFAEF-E249-4C00-4E03-AEC0CAFCC576}"/>
              </a:ext>
            </a:extLst>
          </p:cNvPr>
          <p:cNvSpPr>
            <a:spLocks noGrp="1"/>
          </p:cNvSpPr>
          <p:nvPr>
            <p:ph idx="1"/>
          </p:nvPr>
        </p:nvSpPr>
        <p:spPr>
          <a:xfrm>
            <a:off x="633889" y="1310777"/>
            <a:ext cx="9103201" cy="5327767"/>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9" name="Group 8">
            <a:extLst>
              <a:ext uri="{FF2B5EF4-FFF2-40B4-BE49-F238E27FC236}">
                <a16:creationId xmlns:a16="http://schemas.microsoft.com/office/drawing/2014/main" id="{A4CFA8E1-EBC0-ADB6-28AD-F2EF04E575C3}"/>
              </a:ext>
            </a:extLst>
          </p:cNvPr>
          <p:cNvGrpSpPr/>
          <p:nvPr userDrawn="1"/>
        </p:nvGrpSpPr>
        <p:grpSpPr>
          <a:xfrm>
            <a:off x="715025" y="256909"/>
            <a:ext cx="647749" cy="335725"/>
            <a:chOff x="4804572" y="535410"/>
            <a:chExt cx="3644900" cy="1889136"/>
          </a:xfrm>
          <a:solidFill>
            <a:schemeClr val="bg1"/>
          </a:solidFill>
        </p:grpSpPr>
        <p:sp>
          <p:nvSpPr>
            <p:cNvPr id="10" name="Rectangle 10">
              <a:extLst>
                <a:ext uri="{FF2B5EF4-FFF2-40B4-BE49-F238E27FC236}">
                  <a16:creationId xmlns:a16="http://schemas.microsoft.com/office/drawing/2014/main" id="{1C25757D-EA31-F612-025D-21E8B5195FF9}"/>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AF25480D-C631-A250-2C36-2AA536BB4CC5}"/>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7A9B8065-02A5-E831-E383-031AA6D85141}"/>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a:extLst>
              <a:ext uri="{FF2B5EF4-FFF2-40B4-BE49-F238E27FC236}">
                <a16:creationId xmlns:a16="http://schemas.microsoft.com/office/drawing/2014/main" id="{A4C9CB5B-3BEC-F5B0-58CC-817F32E0B949}"/>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2837526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and two Content yellow">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BB4F0B-5D97-38D6-7B50-9EB68AB95699}"/>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FC73BB4E-BCD8-32DB-6276-3FC180681DDA}"/>
              </a:ext>
            </a:extLst>
          </p:cNvPr>
          <p:cNvSpPr>
            <a:spLocks noGrp="1"/>
          </p:cNvSpPr>
          <p:nvPr>
            <p:ph sz="half" idx="1"/>
          </p:nvPr>
        </p:nvSpPr>
        <p:spPr>
          <a:xfrm>
            <a:off x="633890" y="1310778"/>
            <a:ext cx="4226870"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Content Placeholder 3">
            <a:extLst>
              <a:ext uri="{FF2B5EF4-FFF2-40B4-BE49-F238E27FC236}">
                <a16:creationId xmlns:a16="http://schemas.microsoft.com/office/drawing/2014/main" id="{2DFE5595-C223-6380-9DC6-00308F1D1DF5}"/>
              </a:ext>
            </a:extLst>
          </p:cNvPr>
          <p:cNvSpPr>
            <a:spLocks noGrp="1"/>
          </p:cNvSpPr>
          <p:nvPr>
            <p:ph sz="half" idx="2"/>
          </p:nvPr>
        </p:nvSpPr>
        <p:spPr>
          <a:xfrm>
            <a:off x="5197641" y="1310778"/>
            <a:ext cx="4652211" cy="5426906"/>
          </a:xfrm>
        </p:spPr>
        <p:txBody>
          <a:bodyPr/>
          <a:lstStyle>
            <a:lvl1pPr>
              <a:buClr>
                <a:srgbClr val="001859"/>
              </a:buClr>
              <a:defRPr sz="1210"/>
            </a:lvl1pPr>
            <a:lvl2pPr>
              <a:buClr>
                <a:srgbClr val="001859"/>
              </a:buClr>
              <a:defRPr sz="1210"/>
            </a:lvl2pPr>
            <a:lvl3pPr>
              <a:buClr>
                <a:srgbClr val="001859"/>
              </a:buClr>
              <a:defRPr sz="1210"/>
            </a:lvl3pPr>
            <a:lvl4pPr>
              <a:buClr>
                <a:srgbClr val="001859"/>
              </a:buClr>
              <a:defRPr sz="1210"/>
            </a:lvl4pPr>
            <a:lvl5pPr>
              <a:buClr>
                <a:srgbClr val="001859"/>
              </a:buClr>
              <a:defRPr sz="121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0" name="Group 9">
            <a:extLst>
              <a:ext uri="{FF2B5EF4-FFF2-40B4-BE49-F238E27FC236}">
                <a16:creationId xmlns:a16="http://schemas.microsoft.com/office/drawing/2014/main" id="{7D1865B7-B2FE-7935-9AF5-B6D663671998}"/>
              </a:ext>
            </a:extLst>
          </p:cNvPr>
          <p:cNvGrpSpPr/>
          <p:nvPr userDrawn="1"/>
        </p:nvGrpSpPr>
        <p:grpSpPr>
          <a:xfrm>
            <a:off x="715025" y="256909"/>
            <a:ext cx="647749" cy="335725"/>
            <a:chOff x="4804572" y="535410"/>
            <a:chExt cx="3644900" cy="1889136"/>
          </a:xfrm>
          <a:solidFill>
            <a:schemeClr val="bg1"/>
          </a:solidFill>
        </p:grpSpPr>
        <p:sp>
          <p:nvSpPr>
            <p:cNvPr id="11" name="Rectangle 10">
              <a:extLst>
                <a:ext uri="{FF2B5EF4-FFF2-40B4-BE49-F238E27FC236}">
                  <a16:creationId xmlns:a16="http://schemas.microsoft.com/office/drawing/2014/main" id="{322E2E62-BCE3-8EEA-4C84-475BF325EA31}"/>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43F9B327-3CE4-C7F0-DAD8-63F0AF7FDF31}"/>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61AEA983-25AC-6A2F-36DB-39CE165D4D04}"/>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2BE1396D-7515-0696-082F-6CDD84F48A66}"/>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550637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Yellow">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D4ACA0-C322-6737-4A60-85F4987D5B91}"/>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2492989-3BAC-E792-7472-7A886BC92EA3}"/>
              </a:ext>
            </a:extLst>
          </p:cNvPr>
          <p:cNvGrpSpPr/>
          <p:nvPr userDrawn="1"/>
        </p:nvGrpSpPr>
        <p:grpSpPr>
          <a:xfrm>
            <a:off x="715025" y="256909"/>
            <a:ext cx="647749" cy="335725"/>
            <a:chOff x="4804572" y="535410"/>
            <a:chExt cx="3644900" cy="1889136"/>
          </a:xfrm>
          <a:solidFill>
            <a:schemeClr val="bg1"/>
          </a:solidFill>
        </p:grpSpPr>
        <p:sp>
          <p:nvSpPr>
            <p:cNvPr id="9" name="Rectangle 10">
              <a:extLst>
                <a:ext uri="{FF2B5EF4-FFF2-40B4-BE49-F238E27FC236}">
                  <a16:creationId xmlns:a16="http://schemas.microsoft.com/office/drawing/2014/main" id="{4A196DDD-0627-AD8B-3BCA-2634AF4BF913}"/>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29AB00-5476-5B21-8D3E-A8E7483A0974}"/>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1B1B6DDB-D4CF-F818-D060-350690547DDC}"/>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a:extLst>
              <a:ext uri="{FF2B5EF4-FFF2-40B4-BE49-F238E27FC236}">
                <a16:creationId xmlns:a16="http://schemas.microsoft.com/office/drawing/2014/main" id="{E524AEDC-A3A9-0BF1-5E08-AB896301624E}"/>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909040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D3B0B8-A1DA-D7E9-F103-3A50DE42CD96}"/>
              </a:ext>
            </a:extLst>
          </p:cNvPr>
          <p:cNvSpPr/>
          <p:nvPr userDrawn="1"/>
        </p:nvSpPr>
        <p:spPr>
          <a:xfrm>
            <a:off x="1" y="0"/>
            <a:ext cx="10058399" cy="7772400"/>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CC944DEE-5E67-06FF-06CC-BEC46CA9D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84" y="3391403"/>
            <a:ext cx="7935433" cy="989595"/>
          </a:xfrm>
          <a:prstGeom prst="rect">
            <a:avLst/>
          </a:prstGeom>
        </p:spPr>
      </p:pic>
    </p:spTree>
    <p:extLst>
      <p:ext uri="{BB962C8B-B14F-4D97-AF65-F5344CB8AC3E}">
        <p14:creationId xmlns:p14="http://schemas.microsoft.com/office/powerpoint/2010/main" val="105199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30E87D-CF9D-DDD5-31CA-A6CCBD68D762}"/>
              </a:ext>
            </a:extLst>
          </p:cNvPr>
          <p:cNvSpPr/>
          <p:nvPr userDrawn="1"/>
        </p:nvSpPr>
        <p:spPr>
          <a:xfrm>
            <a:off x="1" y="5347854"/>
            <a:ext cx="10058400" cy="2424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21427F-3A29-5754-87EF-531CC81F520F}"/>
              </a:ext>
            </a:extLst>
          </p:cNvPr>
          <p:cNvSpPr/>
          <p:nvPr userDrawn="1"/>
        </p:nvSpPr>
        <p:spPr>
          <a:xfrm>
            <a:off x="1" y="5875656"/>
            <a:ext cx="10058399" cy="189674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B8684A64-A2B5-29B5-81B3-05482FBB3F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887" y="5998881"/>
            <a:ext cx="3932718" cy="490433"/>
          </a:xfrm>
          <a:prstGeom prst="rect">
            <a:avLst/>
          </a:prstGeom>
        </p:spPr>
      </p:pic>
    </p:spTree>
    <p:extLst>
      <p:ext uri="{BB962C8B-B14F-4D97-AF65-F5344CB8AC3E}">
        <p14:creationId xmlns:p14="http://schemas.microsoft.com/office/powerpoint/2010/main" val="20436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23DB4C-6A98-2D2E-4B67-6295F05F3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072" t="19504" r="26508"/>
          <a:stretch/>
        </p:blipFill>
        <p:spPr>
          <a:xfrm flipH="1">
            <a:off x="0" y="2070"/>
            <a:ext cx="10058400" cy="7772400"/>
          </a:xfrm>
          <a:prstGeom prst="rect">
            <a:avLst/>
          </a:prstGeom>
        </p:spPr>
      </p:pic>
      <p:sp>
        <p:nvSpPr>
          <p:cNvPr id="16" name="Rectangle 10">
            <a:extLst>
              <a:ext uri="{FF2B5EF4-FFF2-40B4-BE49-F238E27FC236}">
                <a16:creationId xmlns:a16="http://schemas.microsoft.com/office/drawing/2014/main" id="{FD3F4D32-2F2F-9AB7-63AD-D2E69A7C5894}"/>
              </a:ext>
            </a:extLst>
          </p:cNvPr>
          <p:cNvSpPr/>
          <p:nvPr userDrawn="1"/>
        </p:nvSpPr>
        <p:spPr>
          <a:xfrm flipH="1">
            <a:off x="457200" y="508000"/>
            <a:ext cx="7950200" cy="4318000"/>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 name="connsiteX0" fmla="*/ 0 w 2461421"/>
              <a:gd name="connsiteY0" fmla="*/ 0 h 1766495"/>
              <a:gd name="connsiteX1" fmla="*/ 2461421 w 2461421"/>
              <a:gd name="connsiteY1" fmla="*/ 0 h 1766495"/>
              <a:gd name="connsiteX2" fmla="*/ 2450579 w 2461421"/>
              <a:gd name="connsiteY2" fmla="*/ 1766495 h 1766495"/>
              <a:gd name="connsiteX3" fmla="*/ 229839 w 2461421"/>
              <a:gd name="connsiteY3" fmla="*/ 385988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50579"/>
              <a:gd name="connsiteY0" fmla="*/ 0 h 1766495"/>
              <a:gd name="connsiteX1" fmla="*/ 2445157 w 2450579"/>
              <a:gd name="connsiteY1" fmla="*/ 11181 h 1766495"/>
              <a:gd name="connsiteX2" fmla="*/ 2450579 w 2450579"/>
              <a:gd name="connsiteY2" fmla="*/ 1766495 h 1766495"/>
              <a:gd name="connsiteX3" fmla="*/ 999674 w 2450579"/>
              <a:gd name="connsiteY3" fmla="*/ 1757484 h 1766495"/>
              <a:gd name="connsiteX4" fmla="*/ 0 w 2450579"/>
              <a:gd name="connsiteY4" fmla="*/ 0 h 176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79" h="1766495">
                <a:moveTo>
                  <a:pt x="0" y="0"/>
                </a:moveTo>
                <a:lnTo>
                  <a:pt x="2445157" y="11181"/>
                </a:lnTo>
                <a:cubicBezTo>
                  <a:pt x="2446964" y="596286"/>
                  <a:pt x="2448772" y="1181390"/>
                  <a:pt x="2450579" y="1766495"/>
                </a:cubicBezTo>
                <a:lnTo>
                  <a:pt x="999674" y="1757484"/>
                </a:lnTo>
                <a:lnTo>
                  <a:pt x="0" y="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1BE18E87-943A-3055-C1B5-C7F87FA3F66A}"/>
              </a:ext>
            </a:extLst>
          </p:cNvPr>
          <p:cNvSpPr>
            <a:spLocks noGrp="1"/>
          </p:cNvSpPr>
          <p:nvPr>
            <p:ph type="subTitle" idx="1"/>
          </p:nvPr>
        </p:nvSpPr>
        <p:spPr>
          <a:xfrm>
            <a:off x="633891" y="3987871"/>
            <a:ext cx="9155591" cy="3313375"/>
          </a:xfrm>
        </p:spPr>
        <p:txBody>
          <a:bodyPr/>
          <a:lstStyle>
            <a:lvl1pPr marL="0" indent="0" algn="l">
              <a:buNone/>
              <a:defRPr sz="198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GB" dirty="0"/>
              <a:t>Click to edit Master subtitle style</a:t>
            </a:r>
            <a:endParaRPr lang="en-US" dirty="0"/>
          </a:p>
        </p:txBody>
      </p:sp>
      <p:sp>
        <p:nvSpPr>
          <p:cNvPr id="23" name="Title 22">
            <a:extLst>
              <a:ext uri="{FF2B5EF4-FFF2-40B4-BE49-F238E27FC236}">
                <a16:creationId xmlns:a16="http://schemas.microsoft.com/office/drawing/2014/main" id="{3E10E6BF-47D5-046B-F598-F5E56C2B16A6}"/>
              </a:ext>
            </a:extLst>
          </p:cNvPr>
          <p:cNvSpPr>
            <a:spLocks noGrp="1"/>
          </p:cNvSpPr>
          <p:nvPr>
            <p:ph type="title" hasCustomPrompt="1"/>
          </p:nvPr>
        </p:nvSpPr>
        <p:spPr>
          <a:xfrm>
            <a:off x="633888" y="2060812"/>
            <a:ext cx="9155591" cy="1717634"/>
          </a:xfrm>
        </p:spPr>
        <p:txBody>
          <a:bodyPr anchor="b" anchorCtr="0"/>
          <a:lstStyle>
            <a:lvl1pPr>
              <a:defRPr sz="5280">
                <a:solidFill>
                  <a:schemeClr val="tx1"/>
                </a:solidFill>
              </a:defRPr>
            </a:lvl1pPr>
          </a:lstStyle>
          <a:p>
            <a:r>
              <a:rPr lang="en-US" dirty="0"/>
              <a:t>Off-Road &amp; </a:t>
            </a:r>
            <a:br>
              <a:rPr lang="en-US" dirty="0"/>
            </a:br>
            <a:r>
              <a:rPr lang="en-US" dirty="0"/>
              <a:t>Powersports</a:t>
            </a:r>
          </a:p>
        </p:txBody>
      </p:sp>
      <p:pic>
        <p:nvPicPr>
          <p:cNvPr id="24" name="Picture 23">
            <a:extLst>
              <a:ext uri="{FF2B5EF4-FFF2-40B4-BE49-F238E27FC236}">
                <a16:creationId xmlns:a16="http://schemas.microsoft.com/office/drawing/2014/main" id="{632D678B-E872-E7D0-129B-29E6C61DCE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3886" y="770166"/>
            <a:ext cx="3932717" cy="490433"/>
          </a:xfrm>
          <a:prstGeom prst="rect">
            <a:avLst/>
          </a:prstGeom>
        </p:spPr>
      </p:pic>
      <p:sp>
        <p:nvSpPr>
          <p:cNvPr id="10" name="Slide Number Placeholder 5">
            <a:extLst>
              <a:ext uri="{FF2B5EF4-FFF2-40B4-BE49-F238E27FC236}">
                <a16:creationId xmlns:a16="http://schemas.microsoft.com/office/drawing/2014/main" id="{BC12E77C-F6E1-A4A3-4819-67CB9EE47B1D}"/>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25529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23DB4C-6A98-2D2E-4B67-6295F05F3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563" r="11056"/>
          <a:stretch/>
        </p:blipFill>
        <p:spPr>
          <a:xfrm>
            <a:off x="0" y="0"/>
            <a:ext cx="10058400" cy="7772400"/>
          </a:xfrm>
          <a:prstGeom prst="rect">
            <a:avLst/>
          </a:prstGeom>
        </p:spPr>
      </p:pic>
      <p:sp>
        <p:nvSpPr>
          <p:cNvPr id="16" name="Rectangle 10">
            <a:extLst>
              <a:ext uri="{FF2B5EF4-FFF2-40B4-BE49-F238E27FC236}">
                <a16:creationId xmlns:a16="http://schemas.microsoft.com/office/drawing/2014/main" id="{FD3F4D32-2F2F-9AB7-63AD-D2E69A7C5894}"/>
              </a:ext>
            </a:extLst>
          </p:cNvPr>
          <p:cNvSpPr/>
          <p:nvPr userDrawn="1"/>
        </p:nvSpPr>
        <p:spPr>
          <a:xfrm flipH="1">
            <a:off x="457200" y="508000"/>
            <a:ext cx="7950200" cy="4318000"/>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 name="connsiteX0" fmla="*/ 0 w 2461421"/>
              <a:gd name="connsiteY0" fmla="*/ 0 h 1766495"/>
              <a:gd name="connsiteX1" fmla="*/ 2461421 w 2461421"/>
              <a:gd name="connsiteY1" fmla="*/ 0 h 1766495"/>
              <a:gd name="connsiteX2" fmla="*/ 2450579 w 2461421"/>
              <a:gd name="connsiteY2" fmla="*/ 1766495 h 1766495"/>
              <a:gd name="connsiteX3" fmla="*/ 229839 w 2461421"/>
              <a:gd name="connsiteY3" fmla="*/ 385988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50579"/>
              <a:gd name="connsiteY0" fmla="*/ 0 h 1766495"/>
              <a:gd name="connsiteX1" fmla="*/ 2445157 w 2450579"/>
              <a:gd name="connsiteY1" fmla="*/ 11181 h 1766495"/>
              <a:gd name="connsiteX2" fmla="*/ 2450579 w 2450579"/>
              <a:gd name="connsiteY2" fmla="*/ 1766495 h 1766495"/>
              <a:gd name="connsiteX3" fmla="*/ 999674 w 2450579"/>
              <a:gd name="connsiteY3" fmla="*/ 1757484 h 1766495"/>
              <a:gd name="connsiteX4" fmla="*/ 0 w 2450579"/>
              <a:gd name="connsiteY4" fmla="*/ 0 h 176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79" h="1766495">
                <a:moveTo>
                  <a:pt x="0" y="0"/>
                </a:moveTo>
                <a:lnTo>
                  <a:pt x="2445157" y="11181"/>
                </a:lnTo>
                <a:cubicBezTo>
                  <a:pt x="2446964" y="596286"/>
                  <a:pt x="2448772" y="1181390"/>
                  <a:pt x="2450579" y="1766495"/>
                </a:cubicBezTo>
                <a:lnTo>
                  <a:pt x="999674" y="1757484"/>
                </a:lnTo>
                <a:lnTo>
                  <a:pt x="0" y="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1BE18E87-943A-3055-C1B5-C7F87FA3F66A}"/>
              </a:ext>
            </a:extLst>
          </p:cNvPr>
          <p:cNvSpPr>
            <a:spLocks noGrp="1"/>
          </p:cNvSpPr>
          <p:nvPr>
            <p:ph type="subTitle" idx="1"/>
          </p:nvPr>
        </p:nvSpPr>
        <p:spPr>
          <a:xfrm>
            <a:off x="633891" y="3987871"/>
            <a:ext cx="9155591" cy="3313375"/>
          </a:xfrm>
        </p:spPr>
        <p:txBody>
          <a:bodyPr/>
          <a:lstStyle>
            <a:lvl1pPr marL="0" indent="0" algn="l">
              <a:buNone/>
              <a:defRPr sz="198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GB" dirty="0"/>
              <a:t>Click to edit Master subtitle style</a:t>
            </a:r>
            <a:endParaRPr lang="en-US" dirty="0"/>
          </a:p>
        </p:txBody>
      </p:sp>
      <p:sp>
        <p:nvSpPr>
          <p:cNvPr id="23" name="Title 22">
            <a:extLst>
              <a:ext uri="{FF2B5EF4-FFF2-40B4-BE49-F238E27FC236}">
                <a16:creationId xmlns:a16="http://schemas.microsoft.com/office/drawing/2014/main" id="{3E10E6BF-47D5-046B-F598-F5E56C2B16A6}"/>
              </a:ext>
            </a:extLst>
          </p:cNvPr>
          <p:cNvSpPr>
            <a:spLocks noGrp="1"/>
          </p:cNvSpPr>
          <p:nvPr>
            <p:ph type="title" hasCustomPrompt="1"/>
          </p:nvPr>
        </p:nvSpPr>
        <p:spPr>
          <a:xfrm>
            <a:off x="633888" y="2060812"/>
            <a:ext cx="9155591" cy="1717634"/>
          </a:xfrm>
        </p:spPr>
        <p:txBody>
          <a:bodyPr anchor="b" anchorCtr="0"/>
          <a:lstStyle>
            <a:lvl1pPr>
              <a:defRPr sz="5280">
                <a:solidFill>
                  <a:schemeClr val="tx1"/>
                </a:solidFill>
              </a:defRPr>
            </a:lvl1pPr>
          </a:lstStyle>
          <a:p>
            <a:r>
              <a:rPr lang="en-US" dirty="0"/>
              <a:t>Street Performance</a:t>
            </a:r>
          </a:p>
        </p:txBody>
      </p:sp>
      <p:pic>
        <p:nvPicPr>
          <p:cNvPr id="24" name="Picture 23">
            <a:extLst>
              <a:ext uri="{FF2B5EF4-FFF2-40B4-BE49-F238E27FC236}">
                <a16:creationId xmlns:a16="http://schemas.microsoft.com/office/drawing/2014/main" id="{632D678B-E872-E7D0-129B-29E6C61DCE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3886" y="770166"/>
            <a:ext cx="3932717" cy="490433"/>
          </a:xfrm>
          <a:prstGeom prst="rect">
            <a:avLst/>
          </a:prstGeom>
        </p:spPr>
      </p:pic>
      <p:sp>
        <p:nvSpPr>
          <p:cNvPr id="10" name="Slide Number Placeholder 5">
            <a:extLst>
              <a:ext uri="{FF2B5EF4-FFF2-40B4-BE49-F238E27FC236}">
                <a16:creationId xmlns:a16="http://schemas.microsoft.com/office/drawing/2014/main" id="{E724D27E-9EC6-F58F-23A4-AF361CE8C8F3}"/>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5957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1CA575-9641-B928-82D8-5C29D1B7ED19}"/>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C3A7637-98B8-F4A6-6058-FF70C7FF92A7}"/>
              </a:ext>
            </a:extLst>
          </p:cNvPr>
          <p:cNvSpPr txBox="1"/>
          <p:nvPr userDrawn="1"/>
        </p:nvSpPr>
        <p:spPr>
          <a:xfrm>
            <a:off x="633888" y="7457440"/>
            <a:ext cx="3571819" cy="169277"/>
          </a:xfrm>
          <a:prstGeom prst="rect">
            <a:avLst/>
          </a:prstGeom>
          <a:noFill/>
        </p:spPr>
        <p:txBody>
          <a:bodyPr wrap="square" lIns="0" tIns="0" rIns="0" bIns="0" rtlCol="0">
            <a:spAutoFit/>
          </a:bodyPr>
          <a:lstStyle/>
          <a:p>
            <a:r>
              <a:rPr lang="en-US" sz="1100" b="0" i="0" u="none" kern="1200">
                <a:solidFill>
                  <a:schemeClr val="tx1"/>
                </a:solidFill>
                <a:effectLst/>
                <a:latin typeface="+mn-lt"/>
                <a:ea typeface="+mn-ea"/>
                <a:cs typeface="+mn-cs"/>
              </a:rPr>
              <a:t>Hyperco   l   Hypercoils.com</a:t>
            </a:r>
          </a:p>
        </p:txBody>
      </p:sp>
      <p:sp>
        <p:nvSpPr>
          <p:cNvPr id="31" name="Text Placeholder 2">
            <a:extLst>
              <a:ext uri="{FF2B5EF4-FFF2-40B4-BE49-F238E27FC236}">
                <a16:creationId xmlns:a16="http://schemas.microsoft.com/office/drawing/2014/main" id="{75021A25-88CD-5320-E9A4-E521935E2C7D}"/>
              </a:ext>
            </a:extLst>
          </p:cNvPr>
          <p:cNvSpPr>
            <a:spLocks noGrp="1"/>
          </p:cNvSpPr>
          <p:nvPr>
            <p:ph idx="1"/>
          </p:nvPr>
        </p:nvSpPr>
        <p:spPr>
          <a:xfrm>
            <a:off x="633888" y="1292724"/>
            <a:ext cx="9103202" cy="5345022"/>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p:txBody>
      </p:sp>
      <p:grpSp>
        <p:nvGrpSpPr>
          <p:cNvPr id="18" name="Group 17">
            <a:extLst>
              <a:ext uri="{FF2B5EF4-FFF2-40B4-BE49-F238E27FC236}">
                <a16:creationId xmlns:a16="http://schemas.microsoft.com/office/drawing/2014/main" id="{E81A98BD-9D09-500E-922A-461E839FB1D1}"/>
              </a:ext>
            </a:extLst>
          </p:cNvPr>
          <p:cNvGrpSpPr/>
          <p:nvPr userDrawn="1"/>
        </p:nvGrpSpPr>
        <p:grpSpPr>
          <a:xfrm>
            <a:off x="715025" y="256909"/>
            <a:ext cx="647749" cy="335725"/>
            <a:chOff x="4804572" y="535410"/>
            <a:chExt cx="3644900" cy="1889136"/>
          </a:xfrm>
          <a:solidFill>
            <a:schemeClr val="bg1"/>
          </a:solidFill>
        </p:grpSpPr>
        <p:sp>
          <p:nvSpPr>
            <p:cNvPr id="19" name="Rectangle 10">
              <a:extLst>
                <a:ext uri="{FF2B5EF4-FFF2-40B4-BE49-F238E27FC236}">
                  <a16:creationId xmlns:a16="http://schemas.microsoft.com/office/drawing/2014/main" id="{7935CAD7-4EFF-5DCA-BE84-895A7EB2D063}"/>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990F5EE6-1F6F-939B-7E4B-FDB99933AB4C}"/>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A3B0666F-03A4-CA87-11A9-1BA8183CB282}"/>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0">
            <a:extLst>
              <a:ext uri="{FF2B5EF4-FFF2-40B4-BE49-F238E27FC236}">
                <a16:creationId xmlns:a16="http://schemas.microsoft.com/office/drawing/2014/main" id="{F6D4DAF2-3418-DD18-1DE3-70663615B745}"/>
              </a:ext>
            </a:extLst>
          </p:cNvPr>
          <p:cNvSpPr/>
          <p:nvPr userDrawn="1"/>
        </p:nvSpPr>
        <p:spPr>
          <a:xfrm>
            <a:off x="8743203" y="7085408"/>
            <a:ext cx="1323833" cy="694080"/>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 name="connsiteX0" fmla="*/ 0 w 2461421"/>
              <a:gd name="connsiteY0" fmla="*/ 0 h 1766495"/>
              <a:gd name="connsiteX1" fmla="*/ 2461421 w 2461421"/>
              <a:gd name="connsiteY1" fmla="*/ 0 h 1766495"/>
              <a:gd name="connsiteX2" fmla="*/ 2450579 w 2461421"/>
              <a:gd name="connsiteY2" fmla="*/ 1766495 h 1766495"/>
              <a:gd name="connsiteX3" fmla="*/ 229839 w 2461421"/>
              <a:gd name="connsiteY3" fmla="*/ 385988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50579"/>
              <a:gd name="connsiteY0" fmla="*/ 0 h 1766495"/>
              <a:gd name="connsiteX1" fmla="*/ 2445157 w 2450579"/>
              <a:gd name="connsiteY1" fmla="*/ 11181 h 1766495"/>
              <a:gd name="connsiteX2" fmla="*/ 2450579 w 2450579"/>
              <a:gd name="connsiteY2" fmla="*/ 1766495 h 1766495"/>
              <a:gd name="connsiteX3" fmla="*/ 999674 w 2450579"/>
              <a:gd name="connsiteY3" fmla="*/ 1757484 h 1766495"/>
              <a:gd name="connsiteX4" fmla="*/ 0 w 2450579"/>
              <a:gd name="connsiteY4" fmla="*/ 0 h 176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79" h="1766495">
                <a:moveTo>
                  <a:pt x="0" y="0"/>
                </a:moveTo>
                <a:lnTo>
                  <a:pt x="2445157" y="11181"/>
                </a:lnTo>
                <a:cubicBezTo>
                  <a:pt x="2446964" y="596286"/>
                  <a:pt x="2448772" y="1181390"/>
                  <a:pt x="2450579" y="1766495"/>
                </a:cubicBezTo>
                <a:lnTo>
                  <a:pt x="999674" y="1757484"/>
                </a:lnTo>
                <a:lnTo>
                  <a:pt x="0" y="0"/>
                </a:lnTo>
                <a:close/>
              </a:path>
            </a:pathLst>
          </a:cu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C0AB8C1-C1A4-D828-C1CF-0238BC7D5901}"/>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19631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1" name="Text Placeholder 2">
            <a:extLst>
              <a:ext uri="{FF2B5EF4-FFF2-40B4-BE49-F238E27FC236}">
                <a16:creationId xmlns:a16="http://schemas.microsoft.com/office/drawing/2014/main" id="{75021A25-88CD-5320-E9A4-E521935E2C7D}"/>
              </a:ext>
            </a:extLst>
          </p:cNvPr>
          <p:cNvSpPr>
            <a:spLocks noGrp="1"/>
          </p:cNvSpPr>
          <p:nvPr>
            <p:ph idx="1"/>
          </p:nvPr>
        </p:nvSpPr>
        <p:spPr>
          <a:xfrm>
            <a:off x="633888" y="1292724"/>
            <a:ext cx="9103202" cy="5345022"/>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p:txBody>
      </p:sp>
      <p:sp>
        <p:nvSpPr>
          <p:cNvPr id="18" name="Title 1">
            <a:extLst>
              <a:ext uri="{FF2B5EF4-FFF2-40B4-BE49-F238E27FC236}">
                <a16:creationId xmlns:a16="http://schemas.microsoft.com/office/drawing/2014/main" id="{3C612535-DA85-0F71-173A-7BE28E347F27}"/>
              </a:ext>
            </a:extLst>
          </p:cNvPr>
          <p:cNvSpPr>
            <a:spLocks noGrp="1"/>
          </p:cNvSpPr>
          <p:nvPr>
            <p:ph type="title"/>
          </p:nvPr>
        </p:nvSpPr>
        <p:spPr>
          <a:xfrm>
            <a:off x="1598703" y="91926"/>
            <a:ext cx="8138387" cy="531493"/>
          </a:xfrm>
        </p:spPr>
        <p:txBody>
          <a:bodyPr anchor="t" anchorCtr="0"/>
          <a:lstStyle>
            <a:lvl1pPr>
              <a:defRPr>
                <a:solidFill>
                  <a:srgbClr val="001859"/>
                </a:solidFill>
              </a:defRPr>
            </a:lvl1pPr>
          </a:lstStyle>
          <a:p>
            <a:r>
              <a:rPr lang="en-GB" dirty="0"/>
              <a:t>Click to edit Master title style</a:t>
            </a:r>
            <a:endParaRPr lang="en-US" dirty="0"/>
          </a:p>
        </p:txBody>
      </p:sp>
      <p:sp>
        <p:nvSpPr>
          <p:cNvPr id="19" name="Text Placeholder 2">
            <a:extLst>
              <a:ext uri="{FF2B5EF4-FFF2-40B4-BE49-F238E27FC236}">
                <a16:creationId xmlns:a16="http://schemas.microsoft.com/office/drawing/2014/main" id="{2979EBBA-2494-60E7-0A6D-9286803ACC20}"/>
              </a:ext>
            </a:extLst>
          </p:cNvPr>
          <p:cNvSpPr>
            <a:spLocks noGrp="1"/>
          </p:cNvSpPr>
          <p:nvPr>
            <p:ph type="body" idx="13"/>
          </p:nvPr>
        </p:nvSpPr>
        <p:spPr>
          <a:xfrm>
            <a:off x="1598704" y="513461"/>
            <a:ext cx="8138386" cy="362346"/>
          </a:xfrm>
        </p:spPr>
        <p:txBody>
          <a:bodyPr anchor="t" anchorCtr="0"/>
          <a:lstStyle>
            <a:lvl1pPr marL="0" indent="0">
              <a:buNone/>
              <a:defRPr sz="1980" b="0">
                <a:solidFill>
                  <a:srgbClr val="001859"/>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GB" dirty="0"/>
              <a:t>Click to edit Master text styles</a:t>
            </a:r>
          </a:p>
        </p:txBody>
      </p:sp>
      <p:sp>
        <p:nvSpPr>
          <p:cNvPr id="13" name="TextBox 12">
            <a:extLst>
              <a:ext uri="{FF2B5EF4-FFF2-40B4-BE49-F238E27FC236}">
                <a16:creationId xmlns:a16="http://schemas.microsoft.com/office/drawing/2014/main" id="{39B05EBC-85AE-6BA1-DF7D-898BC77EF2B7}"/>
              </a:ext>
            </a:extLst>
          </p:cNvPr>
          <p:cNvSpPr txBox="1"/>
          <p:nvPr userDrawn="1"/>
        </p:nvSpPr>
        <p:spPr>
          <a:xfrm>
            <a:off x="633888" y="7457440"/>
            <a:ext cx="3571819" cy="169277"/>
          </a:xfrm>
          <a:prstGeom prst="rect">
            <a:avLst/>
          </a:prstGeom>
          <a:noFill/>
        </p:spPr>
        <p:txBody>
          <a:bodyPr wrap="square" lIns="0" tIns="0" rIns="0" bIns="0" rtlCol="0">
            <a:spAutoFit/>
          </a:bodyPr>
          <a:lstStyle/>
          <a:p>
            <a:r>
              <a:rPr lang="en-US" sz="1100" b="0" i="0" u="none" kern="1200">
                <a:solidFill>
                  <a:schemeClr val="tx1"/>
                </a:solidFill>
                <a:effectLst/>
                <a:latin typeface="+mn-lt"/>
                <a:ea typeface="+mn-ea"/>
                <a:cs typeface="+mn-cs"/>
              </a:rPr>
              <a:t>Hyperco   l   Hypercoils.com</a:t>
            </a:r>
          </a:p>
        </p:txBody>
      </p:sp>
      <p:grpSp>
        <p:nvGrpSpPr>
          <p:cNvPr id="14" name="Group 13">
            <a:extLst>
              <a:ext uri="{FF2B5EF4-FFF2-40B4-BE49-F238E27FC236}">
                <a16:creationId xmlns:a16="http://schemas.microsoft.com/office/drawing/2014/main" id="{7F848164-BF17-A0A6-EB03-9EAD8A0C345D}"/>
              </a:ext>
            </a:extLst>
          </p:cNvPr>
          <p:cNvGrpSpPr/>
          <p:nvPr userDrawn="1"/>
        </p:nvGrpSpPr>
        <p:grpSpPr>
          <a:xfrm>
            <a:off x="715025" y="256909"/>
            <a:ext cx="647749" cy="335725"/>
            <a:chOff x="4804572" y="535410"/>
            <a:chExt cx="3644900" cy="1889136"/>
          </a:xfrm>
          <a:solidFill>
            <a:srgbClr val="001859"/>
          </a:solidFill>
        </p:grpSpPr>
        <p:sp>
          <p:nvSpPr>
            <p:cNvPr id="15" name="Rectangle 10">
              <a:extLst>
                <a:ext uri="{FF2B5EF4-FFF2-40B4-BE49-F238E27FC236}">
                  <a16:creationId xmlns:a16="http://schemas.microsoft.com/office/drawing/2014/main" id="{80BB2D37-79D3-5A92-E6EB-68C4176AEFC4}"/>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704C875-527E-E6EE-A6D3-B7FE1DF7667D}"/>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9D1ABC43-5448-1D60-282E-A12C2D3B9CCF}"/>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0">
            <a:extLst>
              <a:ext uri="{FF2B5EF4-FFF2-40B4-BE49-F238E27FC236}">
                <a16:creationId xmlns:a16="http://schemas.microsoft.com/office/drawing/2014/main" id="{B6BB9433-935C-9C46-DD55-37541CA168AF}"/>
              </a:ext>
            </a:extLst>
          </p:cNvPr>
          <p:cNvSpPr/>
          <p:nvPr userDrawn="1"/>
        </p:nvSpPr>
        <p:spPr>
          <a:xfrm>
            <a:off x="8743203" y="7085408"/>
            <a:ext cx="1323833" cy="694080"/>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 name="connsiteX0" fmla="*/ 0 w 2461421"/>
              <a:gd name="connsiteY0" fmla="*/ 0 h 1766495"/>
              <a:gd name="connsiteX1" fmla="*/ 2461421 w 2461421"/>
              <a:gd name="connsiteY1" fmla="*/ 0 h 1766495"/>
              <a:gd name="connsiteX2" fmla="*/ 2450579 w 2461421"/>
              <a:gd name="connsiteY2" fmla="*/ 1766495 h 1766495"/>
              <a:gd name="connsiteX3" fmla="*/ 229839 w 2461421"/>
              <a:gd name="connsiteY3" fmla="*/ 385988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50579"/>
              <a:gd name="connsiteY0" fmla="*/ 0 h 1766495"/>
              <a:gd name="connsiteX1" fmla="*/ 2445157 w 2450579"/>
              <a:gd name="connsiteY1" fmla="*/ 11181 h 1766495"/>
              <a:gd name="connsiteX2" fmla="*/ 2450579 w 2450579"/>
              <a:gd name="connsiteY2" fmla="*/ 1766495 h 1766495"/>
              <a:gd name="connsiteX3" fmla="*/ 999674 w 2450579"/>
              <a:gd name="connsiteY3" fmla="*/ 1757484 h 1766495"/>
              <a:gd name="connsiteX4" fmla="*/ 0 w 2450579"/>
              <a:gd name="connsiteY4" fmla="*/ 0 h 176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79" h="1766495">
                <a:moveTo>
                  <a:pt x="0" y="0"/>
                </a:moveTo>
                <a:lnTo>
                  <a:pt x="2445157" y="11181"/>
                </a:lnTo>
                <a:cubicBezTo>
                  <a:pt x="2446964" y="596286"/>
                  <a:pt x="2448772" y="1181390"/>
                  <a:pt x="2450579" y="1766495"/>
                </a:cubicBezTo>
                <a:lnTo>
                  <a:pt x="999674" y="1757484"/>
                </a:lnTo>
                <a:lnTo>
                  <a:pt x="0" y="0"/>
                </a:lnTo>
                <a:close/>
              </a:path>
            </a:pathLst>
          </a:cu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3F2780D7-0572-8886-4122-74381B67AEED}"/>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75534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DF85812-A6CB-FC04-A10C-158677FAD347}"/>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
            <a:extLst>
              <a:ext uri="{FF2B5EF4-FFF2-40B4-BE49-F238E27FC236}">
                <a16:creationId xmlns:a16="http://schemas.microsoft.com/office/drawing/2014/main" id="{96E15CF5-2882-8325-9632-1FB3931D1FDF}"/>
              </a:ext>
            </a:extLst>
          </p:cNvPr>
          <p:cNvSpPr>
            <a:spLocks noGrp="1"/>
          </p:cNvSpPr>
          <p:nvPr>
            <p:ph idx="1"/>
          </p:nvPr>
        </p:nvSpPr>
        <p:spPr>
          <a:xfrm>
            <a:off x="633888" y="1292724"/>
            <a:ext cx="9103202" cy="5345022"/>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p:txBody>
      </p:sp>
      <p:grpSp>
        <p:nvGrpSpPr>
          <p:cNvPr id="10" name="Group 9">
            <a:extLst>
              <a:ext uri="{FF2B5EF4-FFF2-40B4-BE49-F238E27FC236}">
                <a16:creationId xmlns:a16="http://schemas.microsoft.com/office/drawing/2014/main" id="{5E10FE52-78ED-BD6F-CAA1-A6B4D5199765}"/>
              </a:ext>
            </a:extLst>
          </p:cNvPr>
          <p:cNvGrpSpPr/>
          <p:nvPr userDrawn="1"/>
        </p:nvGrpSpPr>
        <p:grpSpPr>
          <a:xfrm>
            <a:off x="715025" y="256909"/>
            <a:ext cx="647749" cy="335725"/>
            <a:chOff x="4804572" y="535410"/>
            <a:chExt cx="3644900" cy="1889136"/>
          </a:xfrm>
          <a:solidFill>
            <a:schemeClr val="bg1"/>
          </a:solidFill>
        </p:grpSpPr>
        <p:sp>
          <p:nvSpPr>
            <p:cNvPr id="13" name="Rectangle 10">
              <a:extLst>
                <a:ext uri="{FF2B5EF4-FFF2-40B4-BE49-F238E27FC236}">
                  <a16:creationId xmlns:a16="http://schemas.microsoft.com/office/drawing/2014/main" id="{54FD9D1A-270E-0C3B-E0F3-2F382F4889D4}"/>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B6CCCEC0-DFF3-CD13-8DFE-AC2C492792D7}"/>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A9BC1C11-5158-E954-B63A-3D6BD8F5951A}"/>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5">
            <a:extLst>
              <a:ext uri="{FF2B5EF4-FFF2-40B4-BE49-F238E27FC236}">
                <a16:creationId xmlns:a16="http://schemas.microsoft.com/office/drawing/2014/main" id="{791D5B98-6D3C-F418-D99E-F84E2058EA4D}"/>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49849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889" y="1310777"/>
            <a:ext cx="9103201" cy="5327767"/>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Rectangle 13">
            <a:extLst>
              <a:ext uri="{FF2B5EF4-FFF2-40B4-BE49-F238E27FC236}">
                <a16:creationId xmlns:a16="http://schemas.microsoft.com/office/drawing/2014/main" id="{E6B1E0BF-6D0E-1EEC-00E7-E146F604FE2B}"/>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FA24B80-1BB8-1146-D6CA-356DE474D1DB}"/>
              </a:ext>
            </a:extLst>
          </p:cNvPr>
          <p:cNvGrpSpPr/>
          <p:nvPr userDrawn="1"/>
        </p:nvGrpSpPr>
        <p:grpSpPr>
          <a:xfrm>
            <a:off x="715025" y="256909"/>
            <a:ext cx="647749" cy="335725"/>
            <a:chOff x="4804572" y="535410"/>
            <a:chExt cx="3644900" cy="1889136"/>
          </a:xfrm>
          <a:solidFill>
            <a:schemeClr val="bg1"/>
          </a:solidFill>
        </p:grpSpPr>
        <p:sp>
          <p:nvSpPr>
            <p:cNvPr id="10" name="Rectangle 10">
              <a:extLst>
                <a:ext uri="{FF2B5EF4-FFF2-40B4-BE49-F238E27FC236}">
                  <a16:creationId xmlns:a16="http://schemas.microsoft.com/office/drawing/2014/main" id="{D56F4302-A287-1EED-0DED-460846F6B3C6}"/>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EEAE283F-EEBA-DD5A-E4B2-389FC054B564}"/>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0F148387-88B9-A9C9-9B21-4DFF538152A4}"/>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171B326A-FE62-31BF-049D-B8B1AB0CF8BC}"/>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31628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690EF0-C4F0-0AB1-AAFE-13AD01C9FE78}"/>
              </a:ext>
            </a:extLst>
          </p:cNvPr>
          <p:cNvSpPr/>
          <p:nvPr userDrawn="1"/>
        </p:nvSpPr>
        <p:spPr>
          <a:xfrm>
            <a:off x="0" y="0"/>
            <a:ext cx="10058399" cy="792866"/>
          </a:xfrm>
          <a:prstGeom prst="rect">
            <a:avLst/>
          </a:pr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02473A4B-6B87-DB0E-5496-BF30C6E69479}"/>
              </a:ext>
            </a:extLst>
          </p:cNvPr>
          <p:cNvSpPr>
            <a:spLocks noGrp="1"/>
          </p:cNvSpPr>
          <p:nvPr>
            <p:ph idx="1"/>
          </p:nvPr>
        </p:nvSpPr>
        <p:spPr>
          <a:xfrm>
            <a:off x="633889" y="1310777"/>
            <a:ext cx="9103201" cy="5327767"/>
          </a:xfrm>
        </p:spPr>
        <p:txBody>
          <a:bodyPr/>
          <a:lstStyle>
            <a:lvl1pPr>
              <a:spcBef>
                <a:spcPts val="990"/>
              </a:spcBef>
              <a:buClr>
                <a:srgbClr val="001859"/>
              </a:buClr>
              <a:defRPr/>
            </a:lvl1pPr>
            <a:lvl2pPr>
              <a:spcBef>
                <a:spcPts val="990"/>
              </a:spcBef>
              <a:buClr>
                <a:srgbClr val="001859"/>
              </a:buClr>
              <a:defRPr/>
            </a:lvl2pPr>
            <a:lvl3pPr>
              <a:spcBef>
                <a:spcPts val="990"/>
              </a:spcBef>
              <a:buClr>
                <a:srgbClr val="001859"/>
              </a:buClr>
              <a:defRPr/>
            </a:lvl3pPr>
            <a:lvl4pPr>
              <a:buClr>
                <a:srgbClr val="001859"/>
              </a:buClr>
              <a:defRPr/>
            </a:lvl4pPr>
            <a:lvl5pPr>
              <a:buClr>
                <a:srgbClr val="001859"/>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9" name="Group 8">
            <a:extLst>
              <a:ext uri="{FF2B5EF4-FFF2-40B4-BE49-F238E27FC236}">
                <a16:creationId xmlns:a16="http://schemas.microsoft.com/office/drawing/2014/main" id="{8605C8F4-AD50-79E4-2DD8-7E18514E2F78}"/>
              </a:ext>
            </a:extLst>
          </p:cNvPr>
          <p:cNvGrpSpPr/>
          <p:nvPr userDrawn="1"/>
        </p:nvGrpSpPr>
        <p:grpSpPr>
          <a:xfrm>
            <a:off x="715025" y="256909"/>
            <a:ext cx="647749" cy="335725"/>
            <a:chOff x="4804572" y="535410"/>
            <a:chExt cx="3644900" cy="1889136"/>
          </a:xfrm>
          <a:solidFill>
            <a:schemeClr val="bg1"/>
          </a:solidFill>
        </p:grpSpPr>
        <p:sp>
          <p:nvSpPr>
            <p:cNvPr id="10" name="Rectangle 10">
              <a:extLst>
                <a:ext uri="{FF2B5EF4-FFF2-40B4-BE49-F238E27FC236}">
                  <a16:creationId xmlns:a16="http://schemas.microsoft.com/office/drawing/2014/main" id="{FF96963C-2896-7B4A-967F-6977AD289AC4}"/>
                </a:ext>
              </a:extLst>
            </p:cNvPr>
            <p:cNvSpPr/>
            <p:nvPr userDrawn="1"/>
          </p:nvSpPr>
          <p:spPr>
            <a:xfrm>
              <a:off x="5988050" y="2015172"/>
              <a:ext cx="24614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98450"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588B9716-4F93-E5A4-7CC0-04C1A834CECF}"/>
                </a:ext>
              </a:extLst>
            </p:cNvPr>
            <p:cNvSpPr/>
            <p:nvPr userDrawn="1"/>
          </p:nvSpPr>
          <p:spPr>
            <a:xfrm>
              <a:off x="5403850" y="1280059"/>
              <a:ext cx="3045621" cy="40937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0092"/>
                <a:gd name="connsiteX1" fmla="*/ 2461421 w 2461421"/>
                <a:gd name="connsiteY1" fmla="*/ 0 h 380092"/>
                <a:gd name="connsiteX2" fmla="*/ 2461421 w 2461421"/>
                <a:gd name="connsiteY2" fmla="*/ 380092 h 380092"/>
                <a:gd name="connsiteX3" fmla="*/ 267658 w 2461421"/>
                <a:gd name="connsiteY3" fmla="*/ 380092 h 380092"/>
                <a:gd name="connsiteX4" fmla="*/ 0 w 2461421"/>
                <a:gd name="connsiteY4" fmla="*/ 0 h 38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0092">
                  <a:moveTo>
                    <a:pt x="0" y="0"/>
                  </a:moveTo>
                  <a:lnTo>
                    <a:pt x="2461421" y="0"/>
                  </a:lnTo>
                  <a:lnTo>
                    <a:pt x="2461421" y="380092"/>
                  </a:lnTo>
                  <a:lnTo>
                    <a:pt x="267658" y="3800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0">
              <a:extLst>
                <a:ext uri="{FF2B5EF4-FFF2-40B4-BE49-F238E27FC236}">
                  <a16:creationId xmlns:a16="http://schemas.microsoft.com/office/drawing/2014/main" id="{3B88006D-442B-FB6D-B861-472405FF6B61}"/>
                </a:ext>
              </a:extLst>
            </p:cNvPr>
            <p:cNvSpPr/>
            <p:nvPr userDrawn="1"/>
          </p:nvSpPr>
          <p:spPr>
            <a:xfrm>
              <a:off x="4804572" y="535410"/>
              <a:ext cx="3644900" cy="415724"/>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21" h="385988">
                  <a:moveTo>
                    <a:pt x="0" y="0"/>
                  </a:moveTo>
                  <a:lnTo>
                    <a:pt x="2461421" y="0"/>
                  </a:lnTo>
                  <a:lnTo>
                    <a:pt x="2461421" y="380092"/>
                  </a:lnTo>
                  <a:lnTo>
                    <a:pt x="229839" y="3859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07B3BEE7-8A17-8F3B-DCF1-19EAEEC36573}"/>
              </a:ext>
            </a:extLst>
          </p:cNvPr>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Tree>
    <p:extLst>
      <p:ext uri="{BB962C8B-B14F-4D97-AF65-F5344CB8AC3E}">
        <p14:creationId xmlns:p14="http://schemas.microsoft.com/office/powerpoint/2010/main" val="277632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23A6BF95-46B7-A289-0CE4-8BCE7F462624}"/>
              </a:ext>
            </a:extLst>
          </p:cNvPr>
          <p:cNvSpPr/>
          <p:nvPr userDrawn="1"/>
        </p:nvSpPr>
        <p:spPr>
          <a:xfrm>
            <a:off x="8743203" y="7085408"/>
            <a:ext cx="1323833" cy="694080"/>
          </a:xfrm>
          <a:custGeom>
            <a:avLst/>
            <a:gdLst>
              <a:gd name="connsiteX0" fmla="*/ 0 w 2429671"/>
              <a:gd name="connsiteY0" fmla="*/ 0 h 380092"/>
              <a:gd name="connsiteX1" fmla="*/ 2429671 w 2429671"/>
              <a:gd name="connsiteY1" fmla="*/ 0 h 380092"/>
              <a:gd name="connsiteX2" fmla="*/ 2429671 w 2429671"/>
              <a:gd name="connsiteY2" fmla="*/ 380092 h 380092"/>
              <a:gd name="connsiteX3" fmla="*/ 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03200 w 2429671"/>
              <a:gd name="connsiteY3" fmla="*/ 380092 h 380092"/>
              <a:gd name="connsiteX4" fmla="*/ 0 w 2429671"/>
              <a:gd name="connsiteY4" fmla="*/ 0 h 380092"/>
              <a:gd name="connsiteX0" fmla="*/ 0 w 2429671"/>
              <a:gd name="connsiteY0" fmla="*/ 0 h 380092"/>
              <a:gd name="connsiteX1" fmla="*/ 2429671 w 2429671"/>
              <a:gd name="connsiteY1" fmla="*/ 0 h 380092"/>
              <a:gd name="connsiteX2" fmla="*/ 2429671 w 2429671"/>
              <a:gd name="connsiteY2" fmla="*/ 380092 h 380092"/>
              <a:gd name="connsiteX3" fmla="*/ 266700 w 2429671"/>
              <a:gd name="connsiteY3" fmla="*/ 380092 h 380092"/>
              <a:gd name="connsiteX4" fmla="*/ 0 w 2429671"/>
              <a:gd name="connsiteY4" fmla="*/ 0 h 380092"/>
              <a:gd name="connsiteX0" fmla="*/ 0 w 2461421"/>
              <a:gd name="connsiteY0" fmla="*/ 11792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11792 h 380092"/>
              <a:gd name="connsiteX0" fmla="*/ 0 w 2461421"/>
              <a:gd name="connsiteY0" fmla="*/ 0 h 380092"/>
              <a:gd name="connsiteX1" fmla="*/ 2461421 w 2461421"/>
              <a:gd name="connsiteY1" fmla="*/ 0 h 380092"/>
              <a:gd name="connsiteX2" fmla="*/ 2461421 w 2461421"/>
              <a:gd name="connsiteY2" fmla="*/ 380092 h 380092"/>
              <a:gd name="connsiteX3" fmla="*/ 298450 w 2461421"/>
              <a:gd name="connsiteY3" fmla="*/ 380092 h 380092"/>
              <a:gd name="connsiteX4" fmla="*/ 0 w 2461421"/>
              <a:gd name="connsiteY4" fmla="*/ 0 h 380092"/>
              <a:gd name="connsiteX0" fmla="*/ 0 w 2461421"/>
              <a:gd name="connsiteY0" fmla="*/ 0 h 385988"/>
              <a:gd name="connsiteX1" fmla="*/ 2461421 w 2461421"/>
              <a:gd name="connsiteY1" fmla="*/ 0 h 385988"/>
              <a:gd name="connsiteX2" fmla="*/ 2461421 w 2461421"/>
              <a:gd name="connsiteY2" fmla="*/ 380092 h 385988"/>
              <a:gd name="connsiteX3" fmla="*/ 229839 w 2461421"/>
              <a:gd name="connsiteY3" fmla="*/ 385988 h 385988"/>
              <a:gd name="connsiteX4" fmla="*/ 0 w 2461421"/>
              <a:gd name="connsiteY4" fmla="*/ 0 h 385988"/>
              <a:gd name="connsiteX0" fmla="*/ 0 w 2461421"/>
              <a:gd name="connsiteY0" fmla="*/ 0 h 1766495"/>
              <a:gd name="connsiteX1" fmla="*/ 2461421 w 2461421"/>
              <a:gd name="connsiteY1" fmla="*/ 0 h 1766495"/>
              <a:gd name="connsiteX2" fmla="*/ 2450579 w 2461421"/>
              <a:gd name="connsiteY2" fmla="*/ 1766495 h 1766495"/>
              <a:gd name="connsiteX3" fmla="*/ 229839 w 2461421"/>
              <a:gd name="connsiteY3" fmla="*/ 385988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61421"/>
              <a:gd name="connsiteY0" fmla="*/ 0 h 1766495"/>
              <a:gd name="connsiteX1" fmla="*/ 2461421 w 2461421"/>
              <a:gd name="connsiteY1" fmla="*/ 0 h 1766495"/>
              <a:gd name="connsiteX2" fmla="*/ 2450579 w 2461421"/>
              <a:gd name="connsiteY2" fmla="*/ 1766495 h 1766495"/>
              <a:gd name="connsiteX3" fmla="*/ 999674 w 2461421"/>
              <a:gd name="connsiteY3" fmla="*/ 1757484 h 1766495"/>
              <a:gd name="connsiteX4" fmla="*/ 0 w 2461421"/>
              <a:gd name="connsiteY4" fmla="*/ 0 h 1766495"/>
              <a:gd name="connsiteX0" fmla="*/ 0 w 2450579"/>
              <a:gd name="connsiteY0" fmla="*/ 0 h 1766495"/>
              <a:gd name="connsiteX1" fmla="*/ 2445157 w 2450579"/>
              <a:gd name="connsiteY1" fmla="*/ 11181 h 1766495"/>
              <a:gd name="connsiteX2" fmla="*/ 2450579 w 2450579"/>
              <a:gd name="connsiteY2" fmla="*/ 1766495 h 1766495"/>
              <a:gd name="connsiteX3" fmla="*/ 999674 w 2450579"/>
              <a:gd name="connsiteY3" fmla="*/ 1757484 h 1766495"/>
              <a:gd name="connsiteX4" fmla="*/ 0 w 2450579"/>
              <a:gd name="connsiteY4" fmla="*/ 0 h 176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79" h="1766495">
                <a:moveTo>
                  <a:pt x="0" y="0"/>
                </a:moveTo>
                <a:lnTo>
                  <a:pt x="2445157" y="11181"/>
                </a:lnTo>
                <a:cubicBezTo>
                  <a:pt x="2446964" y="596286"/>
                  <a:pt x="2448772" y="1181390"/>
                  <a:pt x="2450579" y="1766495"/>
                </a:cubicBezTo>
                <a:lnTo>
                  <a:pt x="999674" y="1757484"/>
                </a:lnTo>
                <a:lnTo>
                  <a:pt x="0" y="0"/>
                </a:lnTo>
                <a:close/>
              </a:path>
            </a:pathLst>
          </a:custGeom>
          <a:solidFill>
            <a:srgbClr val="001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hidden="1">
            <a:extLst>
              <a:ext uri="{FF2B5EF4-FFF2-40B4-BE49-F238E27FC236}">
                <a16:creationId xmlns:a16="http://schemas.microsoft.com/office/drawing/2014/main" id="{FF8712FC-29F7-4F91-B9FE-BC9A478B3CED}"/>
              </a:ext>
            </a:extLst>
          </p:cNvPr>
          <p:cNvGrpSpPr/>
          <p:nvPr userDrawn="1"/>
        </p:nvGrpSpPr>
        <p:grpSpPr>
          <a:xfrm>
            <a:off x="-1" y="-200156"/>
            <a:ext cx="10058402" cy="101131"/>
            <a:chOff x="-1" y="-176609"/>
            <a:chExt cx="9144002" cy="89233"/>
          </a:xfrm>
        </p:grpSpPr>
        <p:sp>
          <p:nvSpPr>
            <p:cNvPr id="10" name="Rectangle 9">
              <a:extLst>
                <a:ext uri="{FF2B5EF4-FFF2-40B4-BE49-F238E27FC236}">
                  <a16:creationId xmlns:a16="http://schemas.microsoft.com/office/drawing/2014/main" id="{7E167379-C0E5-4CE5-8A43-C6742BFC773E}"/>
                </a:ext>
              </a:extLst>
            </p:cNvPr>
            <p:cNvSpPr/>
            <p:nvPr userDrawn="1"/>
          </p:nvSpPr>
          <p:spPr>
            <a:xfrm flipV="1">
              <a:off x="2905194"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1" name="Rectangle 10">
              <a:extLst>
                <a:ext uri="{FF2B5EF4-FFF2-40B4-BE49-F238E27FC236}">
                  <a16:creationId xmlns:a16="http://schemas.microsoft.com/office/drawing/2014/main" id="{A53592D8-F009-49D9-B3D2-D31982101C15}"/>
                </a:ext>
              </a:extLst>
            </p:cNvPr>
            <p:cNvSpPr/>
            <p:nvPr userDrawn="1"/>
          </p:nvSpPr>
          <p:spPr>
            <a:xfrm flipV="1">
              <a:off x="5414126"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2" name="Rectangle 11">
              <a:extLst>
                <a:ext uri="{FF2B5EF4-FFF2-40B4-BE49-F238E27FC236}">
                  <a16:creationId xmlns:a16="http://schemas.microsoft.com/office/drawing/2014/main" id="{2D9A53E7-CB23-4887-8B9E-52D648D62624}"/>
                </a:ext>
              </a:extLst>
            </p:cNvPr>
            <p:cNvSpPr/>
            <p:nvPr userDrawn="1"/>
          </p:nvSpPr>
          <p:spPr>
            <a:xfrm flipV="1">
              <a:off x="2277961"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3" name="Rectangle 12">
              <a:extLst>
                <a:ext uri="{FF2B5EF4-FFF2-40B4-BE49-F238E27FC236}">
                  <a16:creationId xmlns:a16="http://schemas.microsoft.com/office/drawing/2014/main" id="{802A6557-6EA3-4B47-BA59-67A4B2067DEC}"/>
                </a:ext>
              </a:extLst>
            </p:cNvPr>
            <p:cNvSpPr/>
            <p:nvPr userDrawn="1"/>
          </p:nvSpPr>
          <p:spPr>
            <a:xfrm flipV="1">
              <a:off x="1650728"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4" name="Rectangle 13">
              <a:extLst>
                <a:ext uri="{FF2B5EF4-FFF2-40B4-BE49-F238E27FC236}">
                  <a16:creationId xmlns:a16="http://schemas.microsoft.com/office/drawing/2014/main" id="{0A6225AD-EDD8-49F5-AC15-293C0BA90EC2}"/>
                </a:ext>
              </a:extLst>
            </p:cNvPr>
            <p:cNvSpPr/>
            <p:nvPr userDrawn="1"/>
          </p:nvSpPr>
          <p:spPr>
            <a:xfrm flipV="1">
              <a:off x="1023495"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5" name="Rectangle 14">
              <a:extLst>
                <a:ext uri="{FF2B5EF4-FFF2-40B4-BE49-F238E27FC236}">
                  <a16:creationId xmlns:a16="http://schemas.microsoft.com/office/drawing/2014/main" id="{B4FC0719-A6E3-4CC4-8BB3-351986CF78A8}"/>
                </a:ext>
              </a:extLst>
            </p:cNvPr>
            <p:cNvSpPr/>
            <p:nvPr userDrawn="1"/>
          </p:nvSpPr>
          <p:spPr>
            <a:xfrm flipV="1">
              <a:off x="-1" y="-174752"/>
              <a:ext cx="576263"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6" name="Rectangle 15">
              <a:extLst>
                <a:ext uri="{FF2B5EF4-FFF2-40B4-BE49-F238E27FC236}">
                  <a16:creationId xmlns:a16="http://schemas.microsoft.com/office/drawing/2014/main" id="{6D1ABFF2-618C-4D0F-91F7-E40B39CEC438}"/>
                </a:ext>
              </a:extLst>
            </p:cNvPr>
            <p:cNvSpPr/>
            <p:nvPr userDrawn="1"/>
          </p:nvSpPr>
          <p:spPr>
            <a:xfrm flipV="1">
              <a:off x="3532427"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7" name="Rectangle 16">
              <a:extLst>
                <a:ext uri="{FF2B5EF4-FFF2-40B4-BE49-F238E27FC236}">
                  <a16:creationId xmlns:a16="http://schemas.microsoft.com/office/drawing/2014/main" id="{810C000D-8C61-4D25-8FD2-D16D27A0EE7A}"/>
                </a:ext>
              </a:extLst>
            </p:cNvPr>
            <p:cNvSpPr/>
            <p:nvPr userDrawn="1"/>
          </p:nvSpPr>
          <p:spPr>
            <a:xfrm flipV="1">
              <a:off x="4159660"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8" name="Rectangle 17">
              <a:extLst>
                <a:ext uri="{FF2B5EF4-FFF2-40B4-BE49-F238E27FC236}">
                  <a16:creationId xmlns:a16="http://schemas.microsoft.com/office/drawing/2014/main" id="{D5A72DE7-7AC1-476C-A247-162AC05F885F}"/>
                </a:ext>
              </a:extLst>
            </p:cNvPr>
            <p:cNvSpPr/>
            <p:nvPr userDrawn="1"/>
          </p:nvSpPr>
          <p:spPr>
            <a:xfrm flipV="1">
              <a:off x="4786893"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19" name="Rectangle 18">
              <a:extLst>
                <a:ext uri="{FF2B5EF4-FFF2-40B4-BE49-F238E27FC236}">
                  <a16:creationId xmlns:a16="http://schemas.microsoft.com/office/drawing/2014/main" id="{BD2F9F48-B7C8-41D9-ACE3-DE4E78954F8D}"/>
                </a:ext>
              </a:extLst>
            </p:cNvPr>
            <p:cNvSpPr/>
            <p:nvPr userDrawn="1"/>
          </p:nvSpPr>
          <p:spPr>
            <a:xfrm flipV="1">
              <a:off x="6041359"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20" name="Rectangle 19">
              <a:extLst>
                <a:ext uri="{FF2B5EF4-FFF2-40B4-BE49-F238E27FC236}">
                  <a16:creationId xmlns:a16="http://schemas.microsoft.com/office/drawing/2014/main" id="{43F14C85-6165-48B7-BD87-22A3601F5B76}"/>
                </a:ext>
              </a:extLst>
            </p:cNvPr>
            <p:cNvSpPr/>
            <p:nvPr userDrawn="1"/>
          </p:nvSpPr>
          <p:spPr>
            <a:xfrm flipV="1">
              <a:off x="6668592" y="-176608"/>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21" name="Rectangle 20">
              <a:extLst>
                <a:ext uri="{FF2B5EF4-FFF2-40B4-BE49-F238E27FC236}">
                  <a16:creationId xmlns:a16="http://schemas.microsoft.com/office/drawing/2014/main" id="{28474A80-4502-48E1-BD56-49CA80BC259C}"/>
                </a:ext>
              </a:extLst>
            </p:cNvPr>
            <p:cNvSpPr/>
            <p:nvPr userDrawn="1"/>
          </p:nvSpPr>
          <p:spPr>
            <a:xfrm flipV="1">
              <a:off x="7295822" y="-169425"/>
              <a:ext cx="180000"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sp>
          <p:nvSpPr>
            <p:cNvPr id="22" name="Rectangle 21">
              <a:extLst>
                <a:ext uri="{FF2B5EF4-FFF2-40B4-BE49-F238E27FC236}">
                  <a16:creationId xmlns:a16="http://schemas.microsoft.com/office/drawing/2014/main" id="{21B7EF93-4C2F-4262-B05E-CF1EB8EDAE9E}"/>
                </a:ext>
              </a:extLst>
            </p:cNvPr>
            <p:cNvSpPr/>
            <p:nvPr userDrawn="1"/>
          </p:nvSpPr>
          <p:spPr>
            <a:xfrm flipV="1">
              <a:off x="8567739" y="-176609"/>
              <a:ext cx="576262" cy="82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80"/>
            </a:p>
          </p:txBody>
        </p:sp>
      </p:grpSp>
      <p:sp>
        <p:nvSpPr>
          <p:cNvPr id="2" name="Title Placeholder 1"/>
          <p:cNvSpPr>
            <a:spLocks noGrp="1"/>
          </p:cNvSpPr>
          <p:nvPr>
            <p:ph type="title"/>
          </p:nvPr>
        </p:nvSpPr>
        <p:spPr>
          <a:xfrm>
            <a:off x="1183957" y="597585"/>
            <a:ext cx="8240554" cy="89906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633889" y="2089150"/>
            <a:ext cx="8790624" cy="494916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p:txBody>
      </p:sp>
      <p:sp>
        <p:nvSpPr>
          <p:cNvPr id="6" name="Slide Number Placeholder 5"/>
          <p:cNvSpPr>
            <a:spLocks noGrp="1"/>
          </p:cNvSpPr>
          <p:nvPr>
            <p:ph type="sldNum" sz="quarter" idx="4"/>
          </p:nvPr>
        </p:nvSpPr>
        <p:spPr>
          <a:xfrm>
            <a:off x="9395044" y="7457440"/>
            <a:ext cx="509905" cy="160233"/>
          </a:xfrm>
          <a:prstGeom prst="rect">
            <a:avLst/>
          </a:prstGeom>
        </p:spPr>
        <p:txBody>
          <a:bodyPr vert="horz" lIns="0" tIns="0" rIns="0" bIns="0" rtlCol="0" anchor="ctr">
            <a:noAutofit/>
          </a:bodyPr>
          <a:lstStyle>
            <a:lvl1pPr algn="ctr">
              <a:defRPr sz="1100" u="none" baseline="0">
                <a:solidFill>
                  <a:schemeClr val="bg1"/>
                </a:solidFill>
                <a:latin typeface="+mn-lt"/>
              </a:defRPr>
            </a:lvl1pPr>
          </a:lstStyle>
          <a:p>
            <a:fld id="{07635C6A-2BAA-4047-8077-AA633BA208C9}" type="slidenum">
              <a:rPr lang="en-US" smtClean="0"/>
              <a:pPr/>
              <a:t>‹#›</a:t>
            </a:fld>
            <a:endParaRPr lang="en-US" dirty="0"/>
          </a:p>
        </p:txBody>
      </p:sp>
      <p:sp>
        <p:nvSpPr>
          <p:cNvPr id="29" name="TextBox 28">
            <a:extLst>
              <a:ext uri="{FF2B5EF4-FFF2-40B4-BE49-F238E27FC236}">
                <a16:creationId xmlns:a16="http://schemas.microsoft.com/office/drawing/2014/main" id="{84940BF0-F37F-0AFB-522F-B5A5F010AD39}"/>
              </a:ext>
            </a:extLst>
          </p:cNvPr>
          <p:cNvSpPr txBox="1"/>
          <p:nvPr userDrawn="1"/>
        </p:nvSpPr>
        <p:spPr>
          <a:xfrm>
            <a:off x="633888" y="7457440"/>
            <a:ext cx="3571819" cy="169277"/>
          </a:xfrm>
          <a:prstGeom prst="rect">
            <a:avLst/>
          </a:prstGeom>
          <a:noFill/>
        </p:spPr>
        <p:txBody>
          <a:bodyPr wrap="square" lIns="0" tIns="0" rIns="0" bIns="0" rtlCol="0">
            <a:spAutoFit/>
          </a:bodyPr>
          <a:lstStyle/>
          <a:p>
            <a:r>
              <a:rPr lang="en-US" sz="1100" b="0" i="0" u="none" kern="1200">
                <a:solidFill>
                  <a:schemeClr val="tx1"/>
                </a:solidFill>
                <a:effectLst/>
                <a:latin typeface="+mn-lt"/>
                <a:ea typeface="+mn-ea"/>
                <a:cs typeface="+mn-cs"/>
              </a:rPr>
              <a:t>Hyperco   l   Hypercoils.com</a:t>
            </a:r>
          </a:p>
        </p:txBody>
      </p:sp>
    </p:spTree>
    <p:extLst>
      <p:ext uri="{BB962C8B-B14F-4D97-AF65-F5344CB8AC3E}">
        <p14:creationId xmlns:p14="http://schemas.microsoft.com/office/powerpoint/2010/main" val="1835553628"/>
      </p:ext>
    </p:extLst>
  </p:cSld>
  <p:clrMap bg1="lt1" tx1="dk1" bg2="lt2" tx2="dk2" accent1="accent1" accent2="accent2" accent3="accent3" accent4="accent4" accent5="accent5" accent6="accent6" hlink="hlink" folHlink="folHlink"/>
  <p:sldLayoutIdLst>
    <p:sldLayoutId id="2147483673" r:id="rId1"/>
    <p:sldLayoutId id="2147483712" r:id="rId2"/>
    <p:sldLayoutId id="2147483711" r:id="rId3"/>
    <p:sldLayoutId id="2147483713" r:id="rId4"/>
    <p:sldLayoutId id="2147483674" r:id="rId5"/>
    <p:sldLayoutId id="2147483705"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93" r:id="rId21"/>
    <p:sldLayoutId id="2147483694" r:id="rId22"/>
    <p:sldLayoutId id="2147483695" r:id="rId23"/>
    <p:sldLayoutId id="2147483696" r:id="rId24"/>
    <p:sldLayoutId id="2147483700" r:id="rId25"/>
    <p:sldLayoutId id="2147483701" r:id="rId26"/>
    <p:sldLayoutId id="2147483704" r:id="rId27"/>
    <p:sldLayoutId id="2147483714" r:id="rId28"/>
  </p:sldLayoutIdLst>
  <p:hf hdr="0" ftr="0" dt="0"/>
  <p:txStyles>
    <p:titleStyle>
      <a:lvl1pPr algn="l" defTabSz="1005840" rtl="0" eaLnBrk="1" latinLnBrk="0" hangingPunct="1">
        <a:lnSpc>
          <a:spcPct val="85000"/>
        </a:lnSpc>
        <a:spcBef>
          <a:spcPct val="0"/>
        </a:spcBef>
        <a:buNone/>
        <a:defRPr sz="3300" kern="1200">
          <a:solidFill>
            <a:schemeClr val="tx1"/>
          </a:solidFill>
          <a:latin typeface="+mj-lt"/>
          <a:ea typeface="+mj-ea"/>
          <a:cs typeface="+mj-cs"/>
        </a:defRPr>
      </a:lvl1pPr>
    </p:titleStyle>
    <p:bodyStyle>
      <a:lvl1pPr marL="0" indent="0" algn="l" defTabSz="1005840" rtl="0" eaLnBrk="1" latinLnBrk="0" hangingPunct="1">
        <a:lnSpc>
          <a:spcPct val="100000"/>
        </a:lnSpc>
        <a:spcBef>
          <a:spcPts val="990"/>
        </a:spcBef>
        <a:buClr>
          <a:srgbClr val="001859"/>
        </a:buClr>
        <a:buFont typeface="Arial" panose="020B0604020202020204" pitchFamily="34" charset="0"/>
        <a:buNone/>
        <a:defRPr sz="1760" b="1" kern="1200">
          <a:solidFill>
            <a:schemeClr val="tx1"/>
          </a:solidFill>
          <a:latin typeface="+mn-lt"/>
          <a:ea typeface="+mn-ea"/>
          <a:cs typeface="+mn-cs"/>
        </a:defRPr>
      </a:lvl1pPr>
      <a:lvl2pPr marL="0" indent="0" algn="l" defTabSz="1005840" rtl="0" eaLnBrk="1" latinLnBrk="0" hangingPunct="1">
        <a:lnSpc>
          <a:spcPct val="100000"/>
        </a:lnSpc>
        <a:spcBef>
          <a:spcPts val="990"/>
        </a:spcBef>
        <a:buClr>
          <a:srgbClr val="001859"/>
        </a:buClr>
        <a:buFont typeface="Arial" panose="020B0604020202020204" pitchFamily="34" charset="0"/>
        <a:buNone/>
        <a:defRPr sz="1760" kern="1200">
          <a:solidFill>
            <a:schemeClr val="tx1"/>
          </a:solidFill>
          <a:latin typeface="+mn-lt"/>
          <a:ea typeface="+mn-ea"/>
          <a:cs typeface="+mn-cs"/>
        </a:defRPr>
      </a:lvl2pPr>
      <a:lvl3pPr marL="199073" indent="-199073" algn="l" defTabSz="1005840" rtl="0" eaLnBrk="1" latinLnBrk="0" hangingPunct="1">
        <a:lnSpc>
          <a:spcPct val="100000"/>
        </a:lnSpc>
        <a:spcBef>
          <a:spcPts val="990"/>
        </a:spcBef>
        <a:buClr>
          <a:srgbClr val="001859"/>
        </a:buClr>
        <a:buSzPct val="110000"/>
        <a:buFont typeface="Calibri" panose="020F0502020204030204" pitchFamily="34" charset="0"/>
        <a:buChar char="»"/>
        <a:defRPr sz="1760" kern="1200">
          <a:solidFill>
            <a:schemeClr val="tx1"/>
          </a:solidFill>
          <a:latin typeface="+mn-lt"/>
          <a:ea typeface="+mn-ea"/>
          <a:cs typeface="+mn-cs"/>
        </a:defRPr>
      </a:lvl3pPr>
      <a:lvl4pPr marL="392907" indent="-193834" algn="l" defTabSz="1005840" rtl="0" eaLnBrk="1" latinLnBrk="0" hangingPunct="1">
        <a:lnSpc>
          <a:spcPct val="100000"/>
        </a:lnSpc>
        <a:spcBef>
          <a:spcPts val="550"/>
        </a:spcBef>
        <a:buClr>
          <a:srgbClr val="001859"/>
        </a:buClr>
        <a:buFont typeface="Calibri" panose="020F0502020204030204" pitchFamily="34" charset="0"/>
        <a:buChar char="–"/>
        <a:defRPr sz="1760" kern="1200">
          <a:solidFill>
            <a:schemeClr val="tx1"/>
          </a:solidFill>
          <a:latin typeface="+mn-lt"/>
          <a:ea typeface="+mn-ea"/>
          <a:cs typeface="+mn-cs"/>
        </a:defRPr>
      </a:lvl4pPr>
      <a:lvl5pPr marL="591979" indent="-199073" algn="l" defTabSz="1005840" rtl="0" eaLnBrk="1" latinLnBrk="0" hangingPunct="1">
        <a:lnSpc>
          <a:spcPct val="100000"/>
        </a:lnSpc>
        <a:spcBef>
          <a:spcPts val="550"/>
        </a:spcBef>
        <a:buClr>
          <a:srgbClr val="001859"/>
        </a:buClr>
        <a:buFont typeface="Calibri" panose="020F0502020204030204" pitchFamily="34" charset="0"/>
        <a:buChar char="»"/>
        <a:tabLst>
          <a:tab pos="591979" algn="l"/>
        </a:tabLst>
        <a:defRPr sz="1760" kern="1200">
          <a:solidFill>
            <a:schemeClr val="tx1"/>
          </a:solidFill>
          <a:latin typeface="+mn-lt"/>
          <a:ea typeface="+mn-ea"/>
          <a:cs typeface="+mn-cs"/>
        </a:defRPr>
      </a:lvl5pPr>
      <a:lvl6pPr marL="791052" indent="-199073" algn="l" defTabSz="1005840" rtl="0" eaLnBrk="1" latinLnBrk="0" hangingPunct="1">
        <a:lnSpc>
          <a:spcPct val="100000"/>
        </a:lnSpc>
        <a:spcBef>
          <a:spcPts val="550"/>
        </a:spcBef>
        <a:buClr>
          <a:srgbClr val="001859"/>
        </a:buClr>
        <a:buFont typeface="Arial" panose="020B0604020202020204" pitchFamily="34" charset="0"/>
        <a:buChar char="•"/>
        <a:defRPr sz="1540" kern="1200">
          <a:solidFill>
            <a:schemeClr val="tx1"/>
          </a:solidFill>
          <a:latin typeface="+mn-lt"/>
          <a:ea typeface="+mn-ea"/>
          <a:cs typeface="+mn-cs"/>
        </a:defRPr>
      </a:lvl6pPr>
      <a:lvl7pPr marL="785813" indent="0" algn="l"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1183958"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8pPr>
      <a:lvl9pPr marL="1383030"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8" userDrawn="1">
          <p15:clr>
            <a:srgbClr val="F26B43"/>
          </p15:clr>
        </p15:guide>
        <p15:guide id="2" orient="horz" pos="2160">
          <p15:clr>
            <a:srgbClr val="F26B43"/>
          </p15:clr>
        </p15:guide>
        <p15:guide id="3" pos="401" userDrawn="1">
          <p15:clr>
            <a:srgbClr val="F26B43"/>
          </p15:clr>
        </p15:guide>
        <p15:guide id="4" pos="5935" userDrawn="1">
          <p15:clr>
            <a:srgbClr val="F26B43"/>
          </p15:clr>
        </p15:guide>
        <p15:guide id="5" pos="3055" userDrawn="1">
          <p15:clr>
            <a:srgbClr val="F26B43"/>
          </p15:clr>
        </p15:guide>
        <p15:guide id="6" pos="3281" userDrawn="1">
          <p15:clr>
            <a:srgbClr val="F26B43"/>
          </p15:clr>
        </p15:guide>
        <p15:guide id="7" pos="4698">
          <p15:clr>
            <a:srgbClr val="F26B43"/>
          </p15:clr>
        </p15:guide>
        <p15:guide id="8" orient="horz" pos="578">
          <p15:clr>
            <a:srgbClr val="F26B43"/>
          </p15:clr>
        </p15:guide>
        <p15:guide id="9" orient="horz" pos="406">
          <p15:clr>
            <a:srgbClr val="F26B43"/>
          </p15:clr>
        </p15:guide>
        <p15:guide id="10" orient="horz" pos="756">
          <p15:clr>
            <a:srgbClr val="F26B43"/>
          </p15:clr>
        </p15:guide>
        <p15:guide id="11" pos="918" userDrawn="1">
          <p15:clr>
            <a:srgbClr val="F26B43"/>
          </p15:clr>
        </p15:guide>
        <p15:guide id="12" pos="741" userDrawn="1">
          <p15:clr>
            <a:srgbClr val="F26B43"/>
          </p15:clr>
        </p15:guide>
        <p15:guide id="14" orient="horz" pos="1158">
          <p15:clr>
            <a:srgbClr val="F26B43"/>
          </p15:clr>
        </p15:guide>
        <p15:guide id="15" orient="horz" pos="3912">
          <p15:clr>
            <a:srgbClr val="F26B43"/>
          </p15:clr>
        </p15:guide>
        <p15:guide id="16" orient="horz" pos="42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2" Type="http://schemas.openxmlformats.org/officeDocument/2006/relationships/image" Target="../media/image8.jp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8" Type="http://schemas.openxmlformats.org/officeDocument/2006/relationships/image" Target="../media/image14.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17" Type="http://schemas.openxmlformats.org/officeDocument/2006/relationships/image" Target="../media/image165.png"/><Relationship Id="rId21" Type="http://schemas.openxmlformats.org/officeDocument/2006/relationships/image" Target="../media/image69.png"/><Relationship Id="rId42" Type="http://schemas.openxmlformats.org/officeDocument/2006/relationships/image" Target="../media/image90.png"/><Relationship Id="rId63" Type="http://schemas.openxmlformats.org/officeDocument/2006/relationships/image" Target="../media/image111.png"/><Relationship Id="rId84" Type="http://schemas.openxmlformats.org/officeDocument/2006/relationships/image" Target="../media/image132.png"/><Relationship Id="rId16" Type="http://schemas.openxmlformats.org/officeDocument/2006/relationships/image" Target="../media/image64.png"/><Relationship Id="rId107" Type="http://schemas.openxmlformats.org/officeDocument/2006/relationships/image" Target="../media/image155.png"/><Relationship Id="rId11" Type="http://schemas.openxmlformats.org/officeDocument/2006/relationships/image" Target="../media/image59.png"/><Relationship Id="rId32" Type="http://schemas.openxmlformats.org/officeDocument/2006/relationships/image" Target="../media/image80.png"/><Relationship Id="rId37" Type="http://schemas.openxmlformats.org/officeDocument/2006/relationships/image" Target="../media/image85.png"/><Relationship Id="rId53" Type="http://schemas.openxmlformats.org/officeDocument/2006/relationships/image" Target="../media/image101.png"/><Relationship Id="rId58" Type="http://schemas.openxmlformats.org/officeDocument/2006/relationships/image" Target="../media/image106.png"/><Relationship Id="rId74" Type="http://schemas.openxmlformats.org/officeDocument/2006/relationships/image" Target="../media/image122.png"/><Relationship Id="rId79" Type="http://schemas.openxmlformats.org/officeDocument/2006/relationships/image" Target="../media/image127.png"/><Relationship Id="rId102" Type="http://schemas.openxmlformats.org/officeDocument/2006/relationships/image" Target="../media/image150.png"/><Relationship Id="rId123" Type="http://schemas.openxmlformats.org/officeDocument/2006/relationships/image" Target="../media/image171.png"/><Relationship Id="rId128" Type="http://schemas.openxmlformats.org/officeDocument/2006/relationships/image" Target="../media/image176.png"/><Relationship Id="rId5" Type="http://schemas.openxmlformats.org/officeDocument/2006/relationships/image" Target="../media/image53.png"/><Relationship Id="rId90" Type="http://schemas.openxmlformats.org/officeDocument/2006/relationships/image" Target="../media/image138.png"/><Relationship Id="rId95" Type="http://schemas.openxmlformats.org/officeDocument/2006/relationships/image" Target="../media/image143.png"/><Relationship Id="rId22" Type="http://schemas.openxmlformats.org/officeDocument/2006/relationships/image" Target="../media/image70.png"/><Relationship Id="rId27" Type="http://schemas.openxmlformats.org/officeDocument/2006/relationships/image" Target="../media/image75.png"/><Relationship Id="rId43" Type="http://schemas.openxmlformats.org/officeDocument/2006/relationships/image" Target="../media/image91.png"/><Relationship Id="rId48" Type="http://schemas.openxmlformats.org/officeDocument/2006/relationships/image" Target="../media/image96.png"/><Relationship Id="rId64" Type="http://schemas.openxmlformats.org/officeDocument/2006/relationships/image" Target="../media/image112.png"/><Relationship Id="rId69" Type="http://schemas.openxmlformats.org/officeDocument/2006/relationships/image" Target="../media/image117.png"/><Relationship Id="rId113" Type="http://schemas.openxmlformats.org/officeDocument/2006/relationships/image" Target="../media/image161.png"/><Relationship Id="rId118" Type="http://schemas.openxmlformats.org/officeDocument/2006/relationships/image" Target="../media/image166.png"/><Relationship Id="rId134" Type="http://schemas.openxmlformats.org/officeDocument/2006/relationships/image" Target="../media/image182.png"/><Relationship Id="rId80" Type="http://schemas.openxmlformats.org/officeDocument/2006/relationships/image" Target="../media/image128.png"/><Relationship Id="rId85" Type="http://schemas.openxmlformats.org/officeDocument/2006/relationships/image" Target="../media/image133.png"/><Relationship Id="rId12" Type="http://schemas.openxmlformats.org/officeDocument/2006/relationships/image" Target="../media/image60.png"/><Relationship Id="rId17" Type="http://schemas.openxmlformats.org/officeDocument/2006/relationships/image" Target="../media/image65.png"/><Relationship Id="rId33" Type="http://schemas.openxmlformats.org/officeDocument/2006/relationships/image" Target="../media/image81.png"/><Relationship Id="rId38" Type="http://schemas.openxmlformats.org/officeDocument/2006/relationships/image" Target="../media/image86.png"/><Relationship Id="rId59" Type="http://schemas.openxmlformats.org/officeDocument/2006/relationships/image" Target="../media/image107.png"/><Relationship Id="rId103" Type="http://schemas.openxmlformats.org/officeDocument/2006/relationships/image" Target="../media/image151.png"/><Relationship Id="rId108" Type="http://schemas.openxmlformats.org/officeDocument/2006/relationships/image" Target="../media/image156.png"/><Relationship Id="rId124" Type="http://schemas.openxmlformats.org/officeDocument/2006/relationships/image" Target="../media/image172.png"/><Relationship Id="rId129" Type="http://schemas.openxmlformats.org/officeDocument/2006/relationships/image" Target="../media/image177.png"/><Relationship Id="rId54" Type="http://schemas.openxmlformats.org/officeDocument/2006/relationships/image" Target="../media/image102.png"/><Relationship Id="rId70" Type="http://schemas.openxmlformats.org/officeDocument/2006/relationships/image" Target="../media/image118.png"/><Relationship Id="rId75" Type="http://schemas.openxmlformats.org/officeDocument/2006/relationships/image" Target="../media/image123.png"/><Relationship Id="rId91" Type="http://schemas.openxmlformats.org/officeDocument/2006/relationships/image" Target="../media/image139.png"/><Relationship Id="rId96" Type="http://schemas.openxmlformats.org/officeDocument/2006/relationships/image" Target="../media/image144.png"/><Relationship Id="rId1" Type="http://schemas.openxmlformats.org/officeDocument/2006/relationships/slideLayout" Target="../slideLayouts/slideLayout11.xml"/><Relationship Id="rId6" Type="http://schemas.openxmlformats.org/officeDocument/2006/relationships/image" Target="../media/image54.png"/><Relationship Id="rId23" Type="http://schemas.openxmlformats.org/officeDocument/2006/relationships/image" Target="../media/image71.png"/><Relationship Id="rId28" Type="http://schemas.openxmlformats.org/officeDocument/2006/relationships/image" Target="../media/image76.png"/><Relationship Id="rId49" Type="http://schemas.openxmlformats.org/officeDocument/2006/relationships/image" Target="../media/image97.png"/><Relationship Id="rId114" Type="http://schemas.openxmlformats.org/officeDocument/2006/relationships/image" Target="../media/image162.png"/><Relationship Id="rId119" Type="http://schemas.openxmlformats.org/officeDocument/2006/relationships/image" Target="../media/image167.png"/><Relationship Id="rId44" Type="http://schemas.openxmlformats.org/officeDocument/2006/relationships/image" Target="../media/image92.png"/><Relationship Id="rId60" Type="http://schemas.openxmlformats.org/officeDocument/2006/relationships/image" Target="../media/image108.png"/><Relationship Id="rId65" Type="http://schemas.openxmlformats.org/officeDocument/2006/relationships/image" Target="../media/image113.png"/><Relationship Id="rId81" Type="http://schemas.openxmlformats.org/officeDocument/2006/relationships/image" Target="../media/image129.png"/><Relationship Id="rId86" Type="http://schemas.openxmlformats.org/officeDocument/2006/relationships/image" Target="../media/image134.png"/><Relationship Id="rId130" Type="http://schemas.openxmlformats.org/officeDocument/2006/relationships/image" Target="../media/image178.png"/><Relationship Id="rId135" Type="http://schemas.openxmlformats.org/officeDocument/2006/relationships/image" Target="../media/image8.jpg"/><Relationship Id="rId13" Type="http://schemas.openxmlformats.org/officeDocument/2006/relationships/image" Target="../media/image61.png"/><Relationship Id="rId18" Type="http://schemas.openxmlformats.org/officeDocument/2006/relationships/image" Target="../media/image66.png"/><Relationship Id="rId39" Type="http://schemas.openxmlformats.org/officeDocument/2006/relationships/image" Target="../media/image87.png"/><Relationship Id="rId109" Type="http://schemas.openxmlformats.org/officeDocument/2006/relationships/image" Target="../media/image157.png"/><Relationship Id="rId34" Type="http://schemas.openxmlformats.org/officeDocument/2006/relationships/image" Target="../media/image82.png"/><Relationship Id="rId50" Type="http://schemas.openxmlformats.org/officeDocument/2006/relationships/image" Target="../media/image98.png"/><Relationship Id="rId55" Type="http://schemas.openxmlformats.org/officeDocument/2006/relationships/image" Target="../media/image103.png"/><Relationship Id="rId76" Type="http://schemas.openxmlformats.org/officeDocument/2006/relationships/image" Target="../media/image124.png"/><Relationship Id="rId97" Type="http://schemas.openxmlformats.org/officeDocument/2006/relationships/image" Target="../media/image145.png"/><Relationship Id="rId104" Type="http://schemas.openxmlformats.org/officeDocument/2006/relationships/image" Target="../media/image152.png"/><Relationship Id="rId120" Type="http://schemas.openxmlformats.org/officeDocument/2006/relationships/image" Target="../media/image168.png"/><Relationship Id="rId125" Type="http://schemas.openxmlformats.org/officeDocument/2006/relationships/image" Target="../media/image173.png"/><Relationship Id="rId7" Type="http://schemas.openxmlformats.org/officeDocument/2006/relationships/image" Target="../media/image55.png"/><Relationship Id="rId71" Type="http://schemas.openxmlformats.org/officeDocument/2006/relationships/image" Target="../media/image119.png"/><Relationship Id="rId92" Type="http://schemas.openxmlformats.org/officeDocument/2006/relationships/image" Target="../media/image140.png"/><Relationship Id="rId2" Type="http://schemas.openxmlformats.org/officeDocument/2006/relationships/image" Target="../media/image50.png"/><Relationship Id="rId29" Type="http://schemas.openxmlformats.org/officeDocument/2006/relationships/image" Target="../media/image77.png"/><Relationship Id="rId24" Type="http://schemas.openxmlformats.org/officeDocument/2006/relationships/image" Target="../media/image72.png"/><Relationship Id="rId40" Type="http://schemas.openxmlformats.org/officeDocument/2006/relationships/image" Target="../media/image88.png"/><Relationship Id="rId45" Type="http://schemas.openxmlformats.org/officeDocument/2006/relationships/image" Target="../media/image93.png"/><Relationship Id="rId66" Type="http://schemas.openxmlformats.org/officeDocument/2006/relationships/image" Target="../media/image114.png"/><Relationship Id="rId87" Type="http://schemas.openxmlformats.org/officeDocument/2006/relationships/image" Target="../media/image135.png"/><Relationship Id="rId110" Type="http://schemas.openxmlformats.org/officeDocument/2006/relationships/image" Target="../media/image158.png"/><Relationship Id="rId115" Type="http://schemas.openxmlformats.org/officeDocument/2006/relationships/image" Target="../media/image163.png"/><Relationship Id="rId131" Type="http://schemas.openxmlformats.org/officeDocument/2006/relationships/image" Target="../media/image179.png"/><Relationship Id="rId61" Type="http://schemas.openxmlformats.org/officeDocument/2006/relationships/image" Target="../media/image109.png"/><Relationship Id="rId82" Type="http://schemas.openxmlformats.org/officeDocument/2006/relationships/image" Target="../media/image130.png"/><Relationship Id="rId19" Type="http://schemas.openxmlformats.org/officeDocument/2006/relationships/image" Target="../media/image67.png"/><Relationship Id="rId14" Type="http://schemas.openxmlformats.org/officeDocument/2006/relationships/image" Target="../media/image62.png"/><Relationship Id="rId30" Type="http://schemas.openxmlformats.org/officeDocument/2006/relationships/image" Target="../media/image78.png"/><Relationship Id="rId35" Type="http://schemas.openxmlformats.org/officeDocument/2006/relationships/image" Target="../media/image83.png"/><Relationship Id="rId56" Type="http://schemas.openxmlformats.org/officeDocument/2006/relationships/image" Target="../media/image104.png"/><Relationship Id="rId77" Type="http://schemas.openxmlformats.org/officeDocument/2006/relationships/image" Target="../media/image125.png"/><Relationship Id="rId100" Type="http://schemas.openxmlformats.org/officeDocument/2006/relationships/image" Target="../media/image148.png"/><Relationship Id="rId105" Type="http://schemas.openxmlformats.org/officeDocument/2006/relationships/image" Target="../media/image153.png"/><Relationship Id="rId126" Type="http://schemas.openxmlformats.org/officeDocument/2006/relationships/image" Target="../media/image174.png"/><Relationship Id="rId8" Type="http://schemas.openxmlformats.org/officeDocument/2006/relationships/image" Target="../media/image56.png"/><Relationship Id="rId51" Type="http://schemas.openxmlformats.org/officeDocument/2006/relationships/image" Target="../media/image99.png"/><Relationship Id="rId72" Type="http://schemas.openxmlformats.org/officeDocument/2006/relationships/image" Target="../media/image120.png"/><Relationship Id="rId93" Type="http://schemas.openxmlformats.org/officeDocument/2006/relationships/image" Target="../media/image141.png"/><Relationship Id="rId98" Type="http://schemas.openxmlformats.org/officeDocument/2006/relationships/image" Target="../media/image146.png"/><Relationship Id="rId121" Type="http://schemas.openxmlformats.org/officeDocument/2006/relationships/image" Target="../media/image169.png"/><Relationship Id="rId3" Type="http://schemas.openxmlformats.org/officeDocument/2006/relationships/image" Target="../media/image51.png"/><Relationship Id="rId25" Type="http://schemas.openxmlformats.org/officeDocument/2006/relationships/image" Target="../media/image73.png"/><Relationship Id="rId46" Type="http://schemas.openxmlformats.org/officeDocument/2006/relationships/image" Target="../media/image94.png"/><Relationship Id="rId67" Type="http://schemas.openxmlformats.org/officeDocument/2006/relationships/image" Target="../media/image115.png"/><Relationship Id="rId116" Type="http://schemas.openxmlformats.org/officeDocument/2006/relationships/image" Target="../media/image164.png"/><Relationship Id="rId20" Type="http://schemas.openxmlformats.org/officeDocument/2006/relationships/image" Target="../media/image68.png"/><Relationship Id="rId41" Type="http://schemas.openxmlformats.org/officeDocument/2006/relationships/image" Target="../media/image89.png"/><Relationship Id="rId62" Type="http://schemas.openxmlformats.org/officeDocument/2006/relationships/image" Target="../media/image110.png"/><Relationship Id="rId83" Type="http://schemas.openxmlformats.org/officeDocument/2006/relationships/image" Target="../media/image131.png"/><Relationship Id="rId88" Type="http://schemas.openxmlformats.org/officeDocument/2006/relationships/image" Target="../media/image136.png"/><Relationship Id="rId111" Type="http://schemas.openxmlformats.org/officeDocument/2006/relationships/image" Target="../media/image159.png"/><Relationship Id="rId132" Type="http://schemas.openxmlformats.org/officeDocument/2006/relationships/image" Target="../media/image180.png"/><Relationship Id="rId15" Type="http://schemas.openxmlformats.org/officeDocument/2006/relationships/image" Target="../media/image63.png"/><Relationship Id="rId36" Type="http://schemas.openxmlformats.org/officeDocument/2006/relationships/image" Target="../media/image84.png"/><Relationship Id="rId57" Type="http://schemas.openxmlformats.org/officeDocument/2006/relationships/image" Target="../media/image105.png"/><Relationship Id="rId106" Type="http://schemas.openxmlformats.org/officeDocument/2006/relationships/image" Target="../media/image154.png"/><Relationship Id="rId127" Type="http://schemas.openxmlformats.org/officeDocument/2006/relationships/image" Target="../media/image175.png"/><Relationship Id="rId10" Type="http://schemas.openxmlformats.org/officeDocument/2006/relationships/image" Target="../media/image58.png"/><Relationship Id="rId31" Type="http://schemas.openxmlformats.org/officeDocument/2006/relationships/image" Target="../media/image79.png"/><Relationship Id="rId52" Type="http://schemas.openxmlformats.org/officeDocument/2006/relationships/image" Target="../media/image100.png"/><Relationship Id="rId73" Type="http://schemas.openxmlformats.org/officeDocument/2006/relationships/image" Target="../media/image121.png"/><Relationship Id="rId78" Type="http://schemas.openxmlformats.org/officeDocument/2006/relationships/image" Target="../media/image126.png"/><Relationship Id="rId94" Type="http://schemas.openxmlformats.org/officeDocument/2006/relationships/image" Target="../media/image142.png"/><Relationship Id="rId99" Type="http://schemas.openxmlformats.org/officeDocument/2006/relationships/image" Target="../media/image147.png"/><Relationship Id="rId101" Type="http://schemas.openxmlformats.org/officeDocument/2006/relationships/image" Target="../media/image149.png"/><Relationship Id="rId122" Type="http://schemas.openxmlformats.org/officeDocument/2006/relationships/image" Target="../media/image170.png"/><Relationship Id="rId4" Type="http://schemas.openxmlformats.org/officeDocument/2006/relationships/image" Target="../media/image52.png"/><Relationship Id="rId9" Type="http://schemas.openxmlformats.org/officeDocument/2006/relationships/image" Target="../media/image57.png"/><Relationship Id="rId26" Type="http://schemas.openxmlformats.org/officeDocument/2006/relationships/image" Target="../media/image74.png"/><Relationship Id="rId47" Type="http://schemas.openxmlformats.org/officeDocument/2006/relationships/image" Target="../media/image95.png"/><Relationship Id="rId68" Type="http://schemas.openxmlformats.org/officeDocument/2006/relationships/image" Target="../media/image116.png"/><Relationship Id="rId89" Type="http://schemas.openxmlformats.org/officeDocument/2006/relationships/image" Target="../media/image137.png"/><Relationship Id="rId112" Type="http://schemas.openxmlformats.org/officeDocument/2006/relationships/image" Target="../media/image160.png"/><Relationship Id="rId133" Type="http://schemas.openxmlformats.org/officeDocument/2006/relationships/image" Target="../media/image181.png"/></Relationships>
</file>

<file path=ppt/slides/_rels/slide5.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193.png"/><Relationship Id="rId26" Type="http://schemas.openxmlformats.org/officeDocument/2006/relationships/image" Target="../media/image201.png"/><Relationship Id="rId39" Type="http://schemas.openxmlformats.org/officeDocument/2006/relationships/image" Target="../media/image214.png"/><Relationship Id="rId21" Type="http://schemas.openxmlformats.org/officeDocument/2006/relationships/image" Target="../media/image196.png"/><Relationship Id="rId34" Type="http://schemas.openxmlformats.org/officeDocument/2006/relationships/image" Target="../media/image209.png"/><Relationship Id="rId42" Type="http://schemas.openxmlformats.org/officeDocument/2006/relationships/image" Target="../media/image217.png"/><Relationship Id="rId47" Type="http://schemas.openxmlformats.org/officeDocument/2006/relationships/image" Target="../media/image222.png"/><Relationship Id="rId50" Type="http://schemas.openxmlformats.org/officeDocument/2006/relationships/image" Target="../media/image91.png"/><Relationship Id="rId7" Type="http://schemas.openxmlformats.org/officeDocument/2006/relationships/image" Target="../media/image188.png"/><Relationship Id="rId2" Type="http://schemas.openxmlformats.org/officeDocument/2006/relationships/image" Target="../media/image183.png"/><Relationship Id="rId16" Type="http://schemas.openxmlformats.org/officeDocument/2006/relationships/image" Target="../media/image191.png"/><Relationship Id="rId29" Type="http://schemas.openxmlformats.org/officeDocument/2006/relationships/image" Target="../media/image204.png"/><Relationship Id="rId11" Type="http://schemas.openxmlformats.org/officeDocument/2006/relationships/image" Target="../media/image58.png"/><Relationship Id="rId24" Type="http://schemas.openxmlformats.org/officeDocument/2006/relationships/image" Target="../media/image199.png"/><Relationship Id="rId32" Type="http://schemas.openxmlformats.org/officeDocument/2006/relationships/image" Target="../media/image207.png"/><Relationship Id="rId37" Type="http://schemas.openxmlformats.org/officeDocument/2006/relationships/image" Target="../media/image212.png"/><Relationship Id="rId40" Type="http://schemas.openxmlformats.org/officeDocument/2006/relationships/image" Target="../media/image215.png"/><Relationship Id="rId45" Type="http://schemas.openxmlformats.org/officeDocument/2006/relationships/image" Target="../media/image220.png"/><Relationship Id="rId5" Type="http://schemas.openxmlformats.org/officeDocument/2006/relationships/image" Target="../media/image186.png"/><Relationship Id="rId15" Type="http://schemas.openxmlformats.org/officeDocument/2006/relationships/image" Target="../media/image190.png"/><Relationship Id="rId23" Type="http://schemas.openxmlformats.org/officeDocument/2006/relationships/image" Target="../media/image198.png"/><Relationship Id="rId28" Type="http://schemas.openxmlformats.org/officeDocument/2006/relationships/image" Target="../media/image203.png"/><Relationship Id="rId36" Type="http://schemas.openxmlformats.org/officeDocument/2006/relationships/image" Target="../media/image211.png"/><Relationship Id="rId49" Type="http://schemas.openxmlformats.org/officeDocument/2006/relationships/image" Target="../media/image224.png"/><Relationship Id="rId10" Type="http://schemas.openxmlformats.org/officeDocument/2006/relationships/image" Target="../media/image57.png"/><Relationship Id="rId19" Type="http://schemas.openxmlformats.org/officeDocument/2006/relationships/image" Target="../media/image194.png"/><Relationship Id="rId31" Type="http://schemas.openxmlformats.org/officeDocument/2006/relationships/image" Target="../media/image206.png"/><Relationship Id="rId44" Type="http://schemas.openxmlformats.org/officeDocument/2006/relationships/image" Target="../media/image219.png"/><Relationship Id="rId52" Type="http://schemas.openxmlformats.org/officeDocument/2006/relationships/image" Target="../media/image8.jpg"/><Relationship Id="rId4" Type="http://schemas.openxmlformats.org/officeDocument/2006/relationships/image" Target="../media/image185.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197.png"/><Relationship Id="rId27" Type="http://schemas.openxmlformats.org/officeDocument/2006/relationships/image" Target="../media/image202.png"/><Relationship Id="rId30" Type="http://schemas.openxmlformats.org/officeDocument/2006/relationships/image" Target="../media/image205.png"/><Relationship Id="rId35" Type="http://schemas.openxmlformats.org/officeDocument/2006/relationships/image" Target="../media/image210.png"/><Relationship Id="rId43" Type="http://schemas.openxmlformats.org/officeDocument/2006/relationships/image" Target="../media/image218.png"/><Relationship Id="rId48" Type="http://schemas.openxmlformats.org/officeDocument/2006/relationships/image" Target="../media/image223.png"/><Relationship Id="rId8" Type="http://schemas.openxmlformats.org/officeDocument/2006/relationships/image" Target="../media/image189.png"/><Relationship Id="rId51" Type="http://schemas.openxmlformats.org/officeDocument/2006/relationships/image" Target="../media/image225.png"/><Relationship Id="rId3" Type="http://schemas.openxmlformats.org/officeDocument/2006/relationships/image" Target="../media/image184.png"/><Relationship Id="rId12" Type="http://schemas.openxmlformats.org/officeDocument/2006/relationships/image" Target="../media/image59.png"/><Relationship Id="rId17" Type="http://schemas.openxmlformats.org/officeDocument/2006/relationships/image" Target="../media/image192.png"/><Relationship Id="rId25" Type="http://schemas.openxmlformats.org/officeDocument/2006/relationships/image" Target="../media/image200.png"/><Relationship Id="rId33" Type="http://schemas.openxmlformats.org/officeDocument/2006/relationships/image" Target="../media/image208.png"/><Relationship Id="rId38" Type="http://schemas.openxmlformats.org/officeDocument/2006/relationships/image" Target="../media/image213.png"/><Relationship Id="rId46" Type="http://schemas.openxmlformats.org/officeDocument/2006/relationships/image" Target="../media/image221.png"/><Relationship Id="rId20" Type="http://schemas.openxmlformats.org/officeDocument/2006/relationships/image" Target="../media/image195.png"/><Relationship Id="rId41" Type="http://schemas.openxmlformats.org/officeDocument/2006/relationships/image" Target="../media/image216.png"/><Relationship Id="rId1" Type="http://schemas.openxmlformats.org/officeDocument/2006/relationships/slideLayout" Target="../slideLayouts/slideLayout11.xml"/><Relationship Id="rId6" Type="http://schemas.openxmlformats.org/officeDocument/2006/relationships/image" Target="../media/image1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199933-3D51-4648-A1FD-523DA3888E89}"/>
              </a:ext>
            </a:extLst>
          </p:cNvPr>
          <p:cNvSpPr>
            <a:spLocks noGrp="1"/>
          </p:cNvSpPr>
          <p:nvPr>
            <p:ph type="subTitle" idx="1"/>
          </p:nvPr>
        </p:nvSpPr>
        <p:spPr/>
        <p:txBody>
          <a:bodyPr/>
          <a:lstStyle/>
          <a:p>
            <a:r>
              <a:rPr lang="en-US" dirty="0"/>
              <a:t>July 2022</a:t>
            </a:r>
          </a:p>
        </p:txBody>
      </p:sp>
      <p:sp>
        <p:nvSpPr>
          <p:cNvPr id="2" name="Title 1">
            <a:extLst>
              <a:ext uri="{FF2B5EF4-FFF2-40B4-BE49-F238E27FC236}">
                <a16:creationId xmlns:a16="http://schemas.microsoft.com/office/drawing/2014/main" id="{55F75C35-8671-D746-9541-3C5A06C2D10A}"/>
              </a:ext>
            </a:extLst>
          </p:cNvPr>
          <p:cNvSpPr>
            <a:spLocks noGrp="1"/>
          </p:cNvSpPr>
          <p:nvPr>
            <p:ph type="title"/>
          </p:nvPr>
        </p:nvSpPr>
        <p:spPr/>
        <p:txBody>
          <a:bodyPr/>
          <a:lstStyle/>
          <a:p>
            <a:r>
              <a:rPr lang="en-US" dirty="0"/>
              <a:t>Dual Spring Rate Overview</a:t>
            </a:r>
          </a:p>
        </p:txBody>
      </p:sp>
    </p:spTree>
    <p:extLst>
      <p:ext uri="{BB962C8B-B14F-4D97-AF65-F5344CB8AC3E}">
        <p14:creationId xmlns:p14="http://schemas.microsoft.com/office/powerpoint/2010/main" val="35979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a:extLst>
              <a:ext uri="{FF2B5EF4-FFF2-40B4-BE49-F238E27FC236}">
                <a16:creationId xmlns:a16="http://schemas.microsoft.com/office/drawing/2014/main" id="{BD424B7E-FCA4-4686-B142-2BCC69B3B0FC}"/>
              </a:ext>
            </a:extLst>
          </p:cNvPr>
          <p:cNvSpPr>
            <a:spLocks noGrp="1"/>
          </p:cNvSpPr>
          <p:nvPr>
            <p:ph type="sldNum" sz="quarter" idx="4"/>
          </p:nvPr>
        </p:nvSpPr>
        <p:spPr>
          <a:xfrm>
            <a:off x="9227185" y="7457440"/>
            <a:ext cx="509905" cy="160233"/>
          </a:xfrm>
        </p:spPr>
        <p:txBody>
          <a:bodyPr/>
          <a:lstStyle/>
          <a:p>
            <a:pPr defTabSz="502920"/>
            <a:fld id="{07635C6A-2BAA-4047-8077-AA633BA208C9}" type="slidenum">
              <a:rPr lang="en-US">
                <a:latin typeface="Calibri"/>
              </a:rPr>
              <a:pPr defTabSz="502920"/>
              <a:t>2</a:t>
            </a:fld>
            <a:endParaRPr lang="en-US">
              <a:latin typeface="Calibri"/>
            </a:endParaRPr>
          </a:p>
        </p:txBody>
      </p:sp>
      <p:sp>
        <p:nvSpPr>
          <p:cNvPr id="8" name="Title 1">
            <a:extLst>
              <a:ext uri="{FF2B5EF4-FFF2-40B4-BE49-F238E27FC236}">
                <a16:creationId xmlns:a16="http://schemas.microsoft.com/office/drawing/2014/main" id="{331388DF-2508-9C6C-1D3F-DB4A3FF50865}"/>
              </a:ext>
            </a:extLst>
          </p:cNvPr>
          <p:cNvSpPr txBox="1">
            <a:spLocks/>
          </p:cNvSpPr>
          <p:nvPr/>
        </p:nvSpPr>
        <p:spPr>
          <a:xfrm>
            <a:off x="1854517" y="14544"/>
            <a:ext cx="8203882" cy="899060"/>
          </a:xfrm>
          <a:prstGeom prst="rect">
            <a:avLst/>
          </a:prstGeom>
        </p:spPr>
        <p:txBody>
          <a:bodyPr vert="horz" lIns="0" tIns="0" rIns="0" bIns="0" rtlCol="0" anchor="ctr">
            <a:noAutofit/>
          </a:bodyPr>
          <a:lstStyle>
            <a:lvl1pPr algn="l" defTabSz="1005840" rtl="0" eaLnBrk="1" latinLnBrk="0" hangingPunct="1">
              <a:lnSpc>
                <a:spcPct val="85000"/>
              </a:lnSpc>
              <a:spcBef>
                <a:spcPct val="0"/>
              </a:spcBef>
              <a:buNone/>
              <a:defRPr sz="3300" kern="1200">
                <a:solidFill>
                  <a:schemeClr val="bg1"/>
                </a:solidFill>
                <a:latin typeface="+mj-lt"/>
                <a:ea typeface="+mj-ea"/>
                <a:cs typeface="+mj-cs"/>
              </a:defRPr>
            </a:lvl1pPr>
          </a:lstStyle>
          <a:p>
            <a:r>
              <a:rPr lang="en-GB" dirty="0"/>
              <a:t>Dual Rate System</a:t>
            </a:r>
            <a:endParaRPr lang="en-US" dirty="0"/>
          </a:p>
        </p:txBody>
      </p:sp>
      <p:sp>
        <p:nvSpPr>
          <p:cNvPr id="6" name="Content Placeholder 2">
            <a:extLst>
              <a:ext uri="{FF2B5EF4-FFF2-40B4-BE49-F238E27FC236}">
                <a16:creationId xmlns:a16="http://schemas.microsoft.com/office/drawing/2014/main" id="{F09F5452-AC40-DAF7-B205-B7BF924B7996}"/>
              </a:ext>
            </a:extLst>
          </p:cNvPr>
          <p:cNvSpPr txBox="1">
            <a:spLocks/>
          </p:cNvSpPr>
          <p:nvPr/>
        </p:nvSpPr>
        <p:spPr>
          <a:xfrm>
            <a:off x="702737" y="1254958"/>
            <a:ext cx="3305660" cy="2964880"/>
          </a:xfrm>
          <a:prstGeom prst="rect">
            <a:avLst/>
          </a:prstGeom>
        </p:spPr>
        <p:txBody>
          <a:bodyPr/>
          <a:lstStyle>
            <a:lvl1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b="1" kern="1200">
                <a:solidFill>
                  <a:schemeClr val="tx1"/>
                </a:solidFill>
                <a:latin typeface="+mn-lt"/>
                <a:ea typeface="+mn-ea"/>
                <a:cs typeface="+mn-cs"/>
              </a:defRPr>
            </a:lvl1pPr>
            <a:lvl2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kern="1200">
                <a:solidFill>
                  <a:schemeClr val="tx1"/>
                </a:solidFill>
                <a:latin typeface="+mn-lt"/>
                <a:ea typeface="+mn-ea"/>
                <a:cs typeface="+mn-cs"/>
              </a:defRPr>
            </a:lvl2pPr>
            <a:lvl3pPr marL="199073" indent="-199073" algn="l" defTabSz="1005840" rtl="0" eaLnBrk="1" latinLnBrk="0" hangingPunct="1">
              <a:lnSpc>
                <a:spcPct val="100000"/>
              </a:lnSpc>
              <a:spcBef>
                <a:spcPts val="990"/>
              </a:spcBef>
              <a:buClr>
                <a:schemeClr val="tx1">
                  <a:lumMod val="75000"/>
                  <a:lumOff val="25000"/>
                </a:schemeClr>
              </a:buClr>
              <a:buSzPct val="110000"/>
              <a:buFont typeface="Calibri" panose="020F0502020204030204" pitchFamily="34" charset="0"/>
              <a:buChar char="»"/>
              <a:defRPr sz="1760" kern="1200">
                <a:solidFill>
                  <a:schemeClr val="tx1"/>
                </a:solidFill>
                <a:latin typeface="+mn-lt"/>
                <a:ea typeface="+mn-ea"/>
                <a:cs typeface="+mn-cs"/>
              </a:defRPr>
            </a:lvl3pPr>
            <a:lvl4pPr marL="392907" indent="-193834"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defRPr sz="1760" kern="1200">
                <a:solidFill>
                  <a:schemeClr val="tx1"/>
                </a:solidFill>
                <a:latin typeface="+mn-lt"/>
                <a:ea typeface="+mn-ea"/>
                <a:cs typeface="+mn-cs"/>
              </a:defRPr>
            </a:lvl4pPr>
            <a:lvl5pPr marL="591979" indent="-199073"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tabLst>
                <a:tab pos="591979" algn="l"/>
              </a:tabLst>
              <a:defRPr sz="1760" kern="1200">
                <a:solidFill>
                  <a:schemeClr val="tx1"/>
                </a:solidFill>
                <a:latin typeface="+mn-lt"/>
                <a:ea typeface="+mn-ea"/>
                <a:cs typeface="+mn-cs"/>
              </a:defRPr>
            </a:lvl5pPr>
            <a:lvl6pPr marL="791052" indent="-199073" algn="l" defTabSz="1005840" rtl="0" eaLnBrk="1" latinLnBrk="0" hangingPunct="1">
              <a:lnSpc>
                <a:spcPct val="100000"/>
              </a:lnSpc>
              <a:spcBef>
                <a:spcPts val="550"/>
              </a:spcBef>
              <a:buClr>
                <a:schemeClr val="tx1">
                  <a:lumMod val="75000"/>
                  <a:lumOff val="25000"/>
                </a:schemeClr>
              </a:buClr>
              <a:buFont typeface="Arial" panose="020B0604020202020204" pitchFamily="34" charset="0"/>
              <a:buChar char="•"/>
              <a:defRPr sz="1540" kern="1200">
                <a:solidFill>
                  <a:schemeClr val="tx1"/>
                </a:solidFill>
                <a:latin typeface="+mn-lt"/>
                <a:ea typeface="+mn-ea"/>
                <a:cs typeface="+mn-cs"/>
              </a:defRPr>
            </a:lvl6pPr>
            <a:lvl7pPr marL="785813" indent="0" algn="l"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1183958"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8pPr>
            <a:lvl9pPr marL="1383030"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9pPr>
          </a:lstStyle>
          <a:p>
            <a:pPr lvl="2"/>
            <a:r>
              <a:rPr lang="en-GB" sz="1800" dirty="0"/>
              <a:t>Takes advantage of stacking springs</a:t>
            </a:r>
          </a:p>
          <a:p>
            <a:pPr lvl="2"/>
            <a:r>
              <a:rPr lang="en-GB" sz="1800" dirty="0"/>
              <a:t>Adds adjustable lockout device</a:t>
            </a:r>
          </a:p>
          <a:p>
            <a:pPr lvl="2"/>
            <a:r>
              <a:rPr lang="en-GB" sz="1800" dirty="0"/>
              <a:t>Very flexible</a:t>
            </a:r>
          </a:p>
          <a:p>
            <a:pPr lvl="3"/>
            <a:r>
              <a:rPr lang="en-GB" sz="1800" dirty="0"/>
              <a:t>Progressive rate</a:t>
            </a:r>
          </a:p>
          <a:p>
            <a:pPr lvl="3"/>
            <a:r>
              <a:rPr lang="en-GB" sz="1800" dirty="0"/>
              <a:t>Digressive rate</a:t>
            </a:r>
          </a:p>
          <a:p>
            <a:pPr lvl="3"/>
            <a:r>
              <a:rPr lang="en-GB" sz="1800" dirty="0"/>
              <a:t>Digressive / progressive</a:t>
            </a:r>
          </a:p>
        </p:txBody>
      </p:sp>
      <p:sp>
        <p:nvSpPr>
          <p:cNvPr id="7" name="Content Placeholder 2">
            <a:extLst>
              <a:ext uri="{FF2B5EF4-FFF2-40B4-BE49-F238E27FC236}">
                <a16:creationId xmlns:a16="http://schemas.microsoft.com/office/drawing/2014/main" id="{6FF48090-9E9E-87E1-8107-1BBCD223D137}"/>
              </a:ext>
            </a:extLst>
          </p:cNvPr>
          <p:cNvSpPr txBox="1">
            <a:spLocks/>
          </p:cNvSpPr>
          <p:nvPr/>
        </p:nvSpPr>
        <p:spPr>
          <a:xfrm>
            <a:off x="4849098" y="1254958"/>
            <a:ext cx="4745518" cy="2292739"/>
          </a:xfrm>
          <a:prstGeom prst="rect">
            <a:avLst/>
          </a:prstGeom>
        </p:spPr>
        <p:txBody>
          <a:bodyPr/>
          <a:lstStyle>
            <a:lvl1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b="1" kern="1200">
                <a:solidFill>
                  <a:schemeClr val="tx1"/>
                </a:solidFill>
                <a:latin typeface="+mn-lt"/>
                <a:ea typeface="+mn-ea"/>
                <a:cs typeface="+mn-cs"/>
              </a:defRPr>
            </a:lvl1pPr>
            <a:lvl2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kern="1200">
                <a:solidFill>
                  <a:schemeClr val="tx1"/>
                </a:solidFill>
                <a:latin typeface="+mn-lt"/>
                <a:ea typeface="+mn-ea"/>
                <a:cs typeface="+mn-cs"/>
              </a:defRPr>
            </a:lvl2pPr>
            <a:lvl3pPr marL="199073" indent="-199073" algn="l" defTabSz="1005840" rtl="0" eaLnBrk="1" latinLnBrk="0" hangingPunct="1">
              <a:lnSpc>
                <a:spcPct val="100000"/>
              </a:lnSpc>
              <a:spcBef>
                <a:spcPts val="990"/>
              </a:spcBef>
              <a:buClr>
                <a:schemeClr val="tx1">
                  <a:lumMod val="75000"/>
                  <a:lumOff val="25000"/>
                </a:schemeClr>
              </a:buClr>
              <a:buSzPct val="110000"/>
              <a:buFont typeface="Calibri" panose="020F0502020204030204" pitchFamily="34" charset="0"/>
              <a:buChar char="»"/>
              <a:defRPr sz="1760" kern="1200">
                <a:solidFill>
                  <a:schemeClr val="tx1"/>
                </a:solidFill>
                <a:latin typeface="+mn-lt"/>
                <a:ea typeface="+mn-ea"/>
                <a:cs typeface="+mn-cs"/>
              </a:defRPr>
            </a:lvl3pPr>
            <a:lvl4pPr marL="392907" indent="-193834"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defRPr sz="1760" kern="1200">
                <a:solidFill>
                  <a:schemeClr val="tx1"/>
                </a:solidFill>
                <a:latin typeface="+mn-lt"/>
                <a:ea typeface="+mn-ea"/>
                <a:cs typeface="+mn-cs"/>
              </a:defRPr>
            </a:lvl4pPr>
            <a:lvl5pPr marL="591979" indent="-199073"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tabLst>
                <a:tab pos="591979" algn="l"/>
              </a:tabLst>
              <a:defRPr sz="1760" kern="1200">
                <a:solidFill>
                  <a:schemeClr val="tx1"/>
                </a:solidFill>
                <a:latin typeface="+mn-lt"/>
                <a:ea typeface="+mn-ea"/>
                <a:cs typeface="+mn-cs"/>
              </a:defRPr>
            </a:lvl5pPr>
            <a:lvl6pPr marL="791052" indent="-199073" algn="l" defTabSz="1005840" rtl="0" eaLnBrk="1" latinLnBrk="0" hangingPunct="1">
              <a:lnSpc>
                <a:spcPct val="100000"/>
              </a:lnSpc>
              <a:spcBef>
                <a:spcPts val="550"/>
              </a:spcBef>
              <a:buClr>
                <a:schemeClr val="tx1">
                  <a:lumMod val="75000"/>
                  <a:lumOff val="25000"/>
                </a:schemeClr>
              </a:buClr>
              <a:buFont typeface="Arial" panose="020B0604020202020204" pitchFamily="34" charset="0"/>
              <a:buChar char="•"/>
              <a:defRPr sz="1540" kern="1200">
                <a:solidFill>
                  <a:schemeClr val="tx1"/>
                </a:solidFill>
                <a:latin typeface="+mn-lt"/>
                <a:ea typeface="+mn-ea"/>
                <a:cs typeface="+mn-cs"/>
              </a:defRPr>
            </a:lvl6pPr>
            <a:lvl7pPr marL="785813" indent="0" algn="l"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1183958"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8pPr>
            <a:lvl9pPr marL="1383030"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9pPr>
          </a:lstStyle>
          <a:p>
            <a:pPr lvl="2"/>
            <a:r>
              <a:rPr lang="en-GB" sz="1800" dirty="0"/>
              <a:t>The green spring on the left is always active. The red component is a sliding coupler. Think of it as two-sided spring perch that is free to float along the shock body. The yellow component is an adjustable locking ring.</a:t>
            </a:r>
          </a:p>
          <a:p>
            <a:pPr lvl="3"/>
            <a:endParaRPr lang="en-GB" sz="1800" dirty="0"/>
          </a:p>
        </p:txBody>
      </p:sp>
      <p:pic>
        <p:nvPicPr>
          <p:cNvPr id="9" name="object 117">
            <a:extLst>
              <a:ext uri="{FF2B5EF4-FFF2-40B4-BE49-F238E27FC236}">
                <a16:creationId xmlns:a16="http://schemas.microsoft.com/office/drawing/2014/main" id="{D478C3B5-10E5-FEAB-41E4-724212A5A599}"/>
              </a:ext>
            </a:extLst>
          </p:cNvPr>
          <p:cNvPicPr/>
          <p:nvPr/>
        </p:nvPicPr>
        <p:blipFill>
          <a:blip r:embed="rId2" cstate="print"/>
          <a:stretch>
            <a:fillRect/>
          </a:stretch>
        </p:blipFill>
        <p:spPr>
          <a:xfrm>
            <a:off x="4178907" y="1254958"/>
            <a:ext cx="552878" cy="577955"/>
          </a:xfrm>
          <a:prstGeom prst="rect">
            <a:avLst/>
          </a:prstGeom>
        </p:spPr>
      </p:pic>
      <p:grpSp>
        <p:nvGrpSpPr>
          <p:cNvPr id="10" name="Group 9">
            <a:extLst>
              <a:ext uri="{FF2B5EF4-FFF2-40B4-BE49-F238E27FC236}">
                <a16:creationId xmlns:a16="http://schemas.microsoft.com/office/drawing/2014/main" id="{E7C12A42-CCF4-D85F-A271-1BB6E9FF198A}"/>
              </a:ext>
            </a:extLst>
          </p:cNvPr>
          <p:cNvGrpSpPr/>
          <p:nvPr/>
        </p:nvGrpSpPr>
        <p:grpSpPr>
          <a:xfrm>
            <a:off x="463783" y="4561192"/>
            <a:ext cx="9130833" cy="2051681"/>
            <a:chOff x="1552693" y="3468161"/>
            <a:chExt cx="7219303" cy="1622164"/>
          </a:xfrm>
        </p:grpSpPr>
        <p:grpSp>
          <p:nvGrpSpPr>
            <p:cNvPr id="11" name="object 4">
              <a:extLst>
                <a:ext uri="{FF2B5EF4-FFF2-40B4-BE49-F238E27FC236}">
                  <a16:creationId xmlns:a16="http://schemas.microsoft.com/office/drawing/2014/main" id="{A42A1AD4-AE78-3D4F-8724-E0DD1F3EFF1B}"/>
                </a:ext>
              </a:extLst>
            </p:cNvPr>
            <p:cNvGrpSpPr/>
            <p:nvPr/>
          </p:nvGrpSpPr>
          <p:grpSpPr>
            <a:xfrm>
              <a:off x="1552693" y="3468161"/>
              <a:ext cx="5837661" cy="1622164"/>
              <a:chOff x="1219198" y="4186229"/>
              <a:chExt cx="6329683" cy="1758886"/>
            </a:xfrm>
          </p:grpSpPr>
          <p:pic>
            <p:nvPicPr>
              <p:cNvPr id="16" name="object 6">
                <a:extLst>
                  <a:ext uri="{FF2B5EF4-FFF2-40B4-BE49-F238E27FC236}">
                    <a16:creationId xmlns:a16="http://schemas.microsoft.com/office/drawing/2014/main" id="{C47F3681-1347-A3CB-BA6F-5172D4EC1E17}"/>
                  </a:ext>
                </a:extLst>
              </p:cNvPr>
              <p:cNvPicPr/>
              <p:nvPr/>
            </p:nvPicPr>
            <p:blipFill>
              <a:blip r:embed="rId3" cstate="print"/>
              <a:stretch>
                <a:fillRect/>
              </a:stretch>
            </p:blipFill>
            <p:spPr>
              <a:xfrm>
                <a:off x="4079239" y="4212717"/>
                <a:ext cx="266319" cy="640460"/>
              </a:xfrm>
              <a:prstGeom prst="rect">
                <a:avLst/>
              </a:prstGeom>
            </p:spPr>
          </p:pic>
          <p:sp>
            <p:nvSpPr>
              <p:cNvPr id="17" name="object 7">
                <a:extLst>
                  <a:ext uri="{FF2B5EF4-FFF2-40B4-BE49-F238E27FC236}">
                    <a16:creationId xmlns:a16="http://schemas.microsoft.com/office/drawing/2014/main" id="{40B4A7B9-1592-01D8-1B00-F2482462E468}"/>
                  </a:ext>
                </a:extLst>
              </p:cNvPr>
              <p:cNvSpPr/>
              <p:nvPr/>
            </p:nvSpPr>
            <p:spPr>
              <a:xfrm>
                <a:off x="4079239" y="4212717"/>
                <a:ext cx="266700" cy="640715"/>
              </a:xfrm>
              <a:custGeom>
                <a:avLst/>
                <a:gdLst/>
                <a:ahLst/>
                <a:cxnLst/>
                <a:rect l="l" t="t" r="r" b="b"/>
                <a:pathLst>
                  <a:path w="266700" h="640714">
                    <a:moveTo>
                      <a:pt x="198882" y="0"/>
                    </a:moveTo>
                    <a:lnTo>
                      <a:pt x="266319" y="21716"/>
                    </a:lnTo>
                    <a:lnTo>
                      <a:pt x="67563" y="640460"/>
                    </a:lnTo>
                    <a:lnTo>
                      <a:pt x="0" y="618743"/>
                    </a:lnTo>
                    <a:lnTo>
                      <a:pt x="198882" y="0"/>
                    </a:lnTo>
                    <a:close/>
                  </a:path>
                </a:pathLst>
              </a:custGeom>
              <a:ln w="9525">
                <a:solidFill>
                  <a:srgbClr val="808080"/>
                </a:solidFill>
              </a:ln>
            </p:spPr>
            <p:txBody>
              <a:bodyPr wrap="square" lIns="0" tIns="0" rIns="0" bIns="0" rtlCol="0"/>
              <a:lstStyle/>
              <a:p>
                <a:endParaRPr/>
              </a:p>
            </p:txBody>
          </p:sp>
          <p:pic>
            <p:nvPicPr>
              <p:cNvPr id="18" name="object 8">
                <a:extLst>
                  <a:ext uri="{FF2B5EF4-FFF2-40B4-BE49-F238E27FC236}">
                    <a16:creationId xmlns:a16="http://schemas.microsoft.com/office/drawing/2014/main" id="{79B31547-50E6-2928-D5E0-645FB713581A}"/>
                  </a:ext>
                </a:extLst>
              </p:cNvPr>
              <p:cNvPicPr/>
              <p:nvPr/>
            </p:nvPicPr>
            <p:blipFill>
              <a:blip r:embed="rId4" cstate="print"/>
              <a:stretch>
                <a:fillRect/>
              </a:stretch>
            </p:blipFill>
            <p:spPr>
              <a:xfrm>
                <a:off x="3798570" y="4212717"/>
                <a:ext cx="266191" cy="640460"/>
              </a:xfrm>
              <a:prstGeom prst="rect">
                <a:avLst/>
              </a:prstGeom>
            </p:spPr>
          </p:pic>
          <p:sp>
            <p:nvSpPr>
              <p:cNvPr id="19" name="object 9">
                <a:extLst>
                  <a:ext uri="{FF2B5EF4-FFF2-40B4-BE49-F238E27FC236}">
                    <a16:creationId xmlns:a16="http://schemas.microsoft.com/office/drawing/2014/main" id="{1B11BD67-02CC-1682-6EDC-05FF0CF30BAE}"/>
                  </a:ext>
                </a:extLst>
              </p:cNvPr>
              <p:cNvSpPr/>
              <p:nvPr/>
            </p:nvSpPr>
            <p:spPr>
              <a:xfrm>
                <a:off x="3798570" y="4212717"/>
                <a:ext cx="266700" cy="640715"/>
              </a:xfrm>
              <a:custGeom>
                <a:avLst/>
                <a:gdLst/>
                <a:ahLst/>
                <a:cxnLst/>
                <a:rect l="l" t="t" r="r" b="b"/>
                <a:pathLst>
                  <a:path w="266700" h="640714">
                    <a:moveTo>
                      <a:pt x="198754" y="0"/>
                    </a:moveTo>
                    <a:lnTo>
                      <a:pt x="266191" y="21716"/>
                    </a:lnTo>
                    <a:lnTo>
                      <a:pt x="67437" y="640460"/>
                    </a:lnTo>
                    <a:lnTo>
                      <a:pt x="0" y="618743"/>
                    </a:lnTo>
                    <a:lnTo>
                      <a:pt x="198754" y="0"/>
                    </a:lnTo>
                    <a:close/>
                  </a:path>
                </a:pathLst>
              </a:custGeom>
              <a:ln w="9524">
                <a:solidFill>
                  <a:srgbClr val="808080"/>
                </a:solidFill>
              </a:ln>
            </p:spPr>
            <p:txBody>
              <a:bodyPr wrap="square" lIns="0" tIns="0" rIns="0" bIns="0" rtlCol="0"/>
              <a:lstStyle/>
              <a:p>
                <a:endParaRPr/>
              </a:p>
            </p:txBody>
          </p:sp>
          <p:pic>
            <p:nvPicPr>
              <p:cNvPr id="20" name="object 10">
                <a:extLst>
                  <a:ext uri="{FF2B5EF4-FFF2-40B4-BE49-F238E27FC236}">
                    <a16:creationId xmlns:a16="http://schemas.microsoft.com/office/drawing/2014/main" id="{E742CA46-AFE4-DF32-43BA-356F5D77562C}"/>
                  </a:ext>
                </a:extLst>
              </p:cNvPr>
              <p:cNvPicPr/>
              <p:nvPr/>
            </p:nvPicPr>
            <p:blipFill>
              <a:blip r:embed="rId5" cstate="print"/>
              <a:stretch>
                <a:fillRect/>
              </a:stretch>
            </p:blipFill>
            <p:spPr>
              <a:xfrm>
                <a:off x="3517773" y="4212717"/>
                <a:ext cx="266318" cy="640460"/>
              </a:xfrm>
              <a:prstGeom prst="rect">
                <a:avLst/>
              </a:prstGeom>
            </p:spPr>
          </p:pic>
          <p:sp>
            <p:nvSpPr>
              <p:cNvPr id="22" name="object 11">
                <a:extLst>
                  <a:ext uri="{FF2B5EF4-FFF2-40B4-BE49-F238E27FC236}">
                    <a16:creationId xmlns:a16="http://schemas.microsoft.com/office/drawing/2014/main" id="{400B4A4A-F277-E0DE-A962-268DE34A340C}"/>
                  </a:ext>
                </a:extLst>
              </p:cNvPr>
              <p:cNvSpPr/>
              <p:nvPr/>
            </p:nvSpPr>
            <p:spPr>
              <a:xfrm>
                <a:off x="3517773" y="4212717"/>
                <a:ext cx="266700" cy="640715"/>
              </a:xfrm>
              <a:custGeom>
                <a:avLst/>
                <a:gdLst/>
                <a:ahLst/>
                <a:cxnLst/>
                <a:rect l="l" t="t" r="r" b="b"/>
                <a:pathLst>
                  <a:path w="266700" h="640714">
                    <a:moveTo>
                      <a:pt x="198754" y="0"/>
                    </a:moveTo>
                    <a:lnTo>
                      <a:pt x="266318" y="21716"/>
                    </a:lnTo>
                    <a:lnTo>
                      <a:pt x="67563" y="640460"/>
                    </a:lnTo>
                    <a:lnTo>
                      <a:pt x="0" y="618743"/>
                    </a:lnTo>
                    <a:lnTo>
                      <a:pt x="198754" y="0"/>
                    </a:lnTo>
                    <a:close/>
                  </a:path>
                </a:pathLst>
              </a:custGeom>
              <a:ln w="9525">
                <a:solidFill>
                  <a:srgbClr val="808080"/>
                </a:solidFill>
              </a:ln>
            </p:spPr>
            <p:txBody>
              <a:bodyPr wrap="square" lIns="0" tIns="0" rIns="0" bIns="0" rtlCol="0"/>
              <a:lstStyle/>
              <a:p>
                <a:endParaRPr/>
              </a:p>
            </p:txBody>
          </p:sp>
          <p:pic>
            <p:nvPicPr>
              <p:cNvPr id="23" name="object 12">
                <a:extLst>
                  <a:ext uri="{FF2B5EF4-FFF2-40B4-BE49-F238E27FC236}">
                    <a16:creationId xmlns:a16="http://schemas.microsoft.com/office/drawing/2014/main" id="{7D6B8214-7542-2E19-7AEC-0FCEBC6D946F}"/>
                  </a:ext>
                </a:extLst>
              </p:cNvPr>
              <p:cNvPicPr/>
              <p:nvPr/>
            </p:nvPicPr>
            <p:blipFill>
              <a:blip r:embed="rId6" cstate="print"/>
              <a:stretch>
                <a:fillRect/>
              </a:stretch>
            </p:blipFill>
            <p:spPr>
              <a:xfrm>
                <a:off x="3241294" y="4212717"/>
                <a:ext cx="266319" cy="640460"/>
              </a:xfrm>
              <a:prstGeom prst="rect">
                <a:avLst/>
              </a:prstGeom>
            </p:spPr>
          </p:pic>
          <p:sp>
            <p:nvSpPr>
              <p:cNvPr id="24" name="object 13">
                <a:extLst>
                  <a:ext uri="{FF2B5EF4-FFF2-40B4-BE49-F238E27FC236}">
                    <a16:creationId xmlns:a16="http://schemas.microsoft.com/office/drawing/2014/main" id="{1A4F07B2-42D5-097A-7F23-B0244C6B91E1}"/>
                  </a:ext>
                </a:extLst>
              </p:cNvPr>
              <p:cNvSpPr/>
              <p:nvPr/>
            </p:nvSpPr>
            <p:spPr>
              <a:xfrm>
                <a:off x="3241294" y="4212717"/>
                <a:ext cx="266700" cy="640715"/>
              </a:xfrm>
              <a:custGeom>
                <a:avLst/>
                <a:gdLst/>
                <a:ahLst/>
                <a:cxnLst/>
                <a:rect l="l" t="t" r="r" b="b"/>
                <a:pathLst>
                  <a:path w="266700" h="640714">
                    <a:moveTo>
                      <a:pt x="198755" y="0"/>
                    </a:moveTo>
                    <a:lnTo>
                      <a:pt x="266319" y="21716"/>
                    </a:lnTo>
                    <a:lnTo>
                      <a:pt x="67436" y="640460"/>
                    </a:lnTo>
                    <a:lnTo>
                      <a:pt x="0" y="618743"/>
                    </a:lnTo>
                    <a:lnTo>
                      <a:pt x="198755" y="0"/>
                    </a:lnTo>
                    <a:close/>
                  </a:path>
                </a:pathLst>
              </a:custGeom>
              <a:ln w="9525">
                <a:solidFill>
                  <a:srgbClr val="808080"/>
                </a:solidFill>
              </a:ln>
            </p:spPr>
            <p:txBody>
              <a:bodyPr wrap="square" lIns="0" tIns="0" rIns="0" bIns="0" rtlCol="0"/>
              <a:lstStyle/>
              <a:p>
                <a:endParaRPr/>
              </a:p>
            </p:txBody>
          </p:sp>
          <p:pic>
            <p:nvPicPr>
              <p:cNvPr id="25" name="object 14">
                <a:extLst>
                  <a:ext uri="{FF2B5EF4-FFF2-40B4-BE49-F238E27FC236}">
                    <a16:creationId xmlns:a16="http://schemas.microsoft.com/office/drawing/2014/main" id="{C0E2CA1B-D082-F8AB-87D7-AB43C81AD7BA}"/>
                  </a:ext>
                </a:extLst>
              </p:cNvPr>
              <p:cNvPicPr/>
              <p:nvPr/>
            </p:nvPicPr>
            <p:blipFill>
              <a:blip r:embed="rId7" cstate="print"/>
              <a:stretch>
                <a:fillRect/>
              </a:stretch>
            </p:blipFill>
            <p:spPr>
              <a:xfrm>
                <a:off x="2960497" y="4212717"/>
                <a:ext cx="266319" cy="640460"/>
              </a:xfrm>
              <a:prstGeom prst="rect">
                <a:avLst/>
              </a:prstGeom>
            </p:spPr>
          </p:pic>
          <p:sp>
            <p:nvSpPr>
              <p:cNvPr id="26" name="object 15">
                <a:extLst>
                  <a:ext uri="{FF2B5EF4-FFF2-40B4-BE49-F238E27FC236}">
                    <a16:creationId xmlns:a16="http://schemas.microsoft.com/office/drawing/2014/main" id="{6F8632CA-5F09-536C-6CD8-17BA23010547}"/>
                  </a:ext>
                </a:extLst>
              </p:cNvPr>
              <p:cNvSpPr/>
              <p:nvPr/>
            </p:nvSpPr>
            <p:spPr>
              <a:xfrm>
                <a:off x="2960497" y="4212717"/>
                <a:ext cx="266700" cy="640715"/>
              </a:xfrm>
              <a:custGeom>
                <a:avLst/>
                <a:gdLst/>
                <a:ahLst/>
                <a:cxnLst/>
                <a:rect l="l" t="t" r="r" b="b"/>
                <a:pathLst>
                  <a:path w="266700" h="640714">
                    <a:moveTo>
                      <a:pt x="198881" y="0"/>
                    </a:moveTo>
                    <a:lnTo>
                      <a:pt x="266319" y="21716"/>
                    </a:lnTo>
                    <a:lnTo>
                      <a:pt x="67563" y="640460"/>
                    </a:lnTo>
                    <a:lnTo>
                      <a:pt x="0" y="618743"/>
                    </a:lnTo>
                    <a:lnTo>
                      <a:pt x="198881" y="0"/>
                    </a:lnTo>
                    <a:close/>
                  </a:path>
                </a:pathLst>
              </a:custGeom>
              <a:ln w="9525">
                <a:solidFill>
                  <a:srgbClr val="808080"/>
                </a:solidFill>
              </a:ln>
            </p:spPr>
            <p:txBody>
              <a:bodyPr wrap="square" lIns="0" tIns="0" rIns="0" bIns="0" rtlCol="0"/>
              <a:lstStyle/>
              <a:p>
                <a:endParaRPr/>
              </a:p>
            </p:txBody>
          </p:sp>
          <p:pic>
            <p:nvPicPr>
              <p:cNvPr id="27" name="object 16">
                <a:extLst>
                  <a:ext uri="{FF2B5EF4-FFF2-40B4-BE49-F238E27FC236}">
                    <a16:creationId xmlns:a16="http://schemas.microsoft.com/office/drawing/2014/main" id="{B62CB58D-F4E2-D4D1-AFA7-029588A623D0}"/>
                  </a:ext>
                </a:extLst>
              </p:cNvPr>
              <p:cNvPicPr/>
              <p:nvPr/>
            </p:nvPicPr>
            <p:blipFill>
              <a:blip r:embed="rId7" cstate="print"/>
              <a:stretch>
                <a:fillRect/>
              </a:stretch>
            </p:blipFill>
            <p:spPr>
              <a:xfrm>
                <a:off x="2675508" y="4212717"/>
                <a:ext cx="266319" cy="640460"/>
              </a:xfrm>
              <a:prstGeom prst="rect">
                <a:avLst/>
              </a:prstGeom>
            </p:spPr>
          </p:pic>
          <p:sp>
            <p:nvSpPr>
              <p:cNvPr id="28" name="object 17">
                <a:extLst>
                  <a:ext uri="{FF2B5EF4-FFF2-40B4-BE49-F238E27FC236}">
                    <a16:creationId xmlns:a16="http://schemas.microsoft.com/office/drawing/2014/main" id="{1BBB0E9B-A24C-59EA-B09E-947C0FF5A755}"/>
                  </a:ext>
                </a:extLst>
              </p:cNvPr>
              <p:cNvSpPr/>
              <p:nvPr/>
            </p:nvSpPr>
            <p:spPr>
              <a:xfrm>
                <a:off x="2675508" y="4212717"/>
                <a:ext cx="266700" cy="640715"/>
              </a:xfrm>
              <a:custGeom>
                <a:avLst/>
                <a:gdLst/>
                <a:ahLst/>
                <a:cxnLst/>
                <a:rect l="l" t="t" r="r" b="b"/>
                <a:pathLst>
                  <a:path w="266700" h="640714">
                    <a:moveTo>
                      <a:pt x="198882" y="0"/>
                    </a:moveTo>
                    <a:lnTo>
                      <a:pt x="266319" y="21716"/>
                    </a:lnTo>
                    <a:lnTo>
                      <a:pt x="67564" y="640460"/>
                    </a:lnTo>
                    <a:lnTo>
                      <a:pt x="0" y="618743"/>
                    </a:lnTo>
                    <a:lnTo>
                      <a:pt x="198882" y="0"/>
                    </a:lnTo>
                    <a:close/>
                  </a:path>
                </a:pathLst>
              </a:custGeom>
              <a:ln w="9525">
                <a:solidFill>
                  <a:srgbClr val="808080"/>
                </a:solidFill>
              </a:ln>
            </p:spPr>
            <p:txBody>
              <a:bodyPr wrap="square" lIns="0" tIns="0" rIns="0" bIns="0" rtlCol="0"/>
              <a:lstStyle/>
              <a:p>
                <a:endParaRPr/>
              </a:p>
            </p:txBody>
          </p:sp>
          <p:pic>
            <p:nvPicPr>
              <p:cNvPr id="29" name="object 18">
                <a:extLst>
                  <a:ext uri="{FF2B5EF4-FFF2-40B4-BE49-F238E27FC236}">
                    <a16:creationId xmlns:a16="http://schemas.microsoft.com/office/drawing/2014/main" id="{EE19DCD4-5794-4136-BF11-9199B4207EE8}"/>
                  </a:ext>
                </a:extLst>
              </p:cNvPr>
              <p:cNvPicPr/>
              <p:nvPr/>
            </p:nvPicPr>
            <p:blipFill>
              <a:blip r:embed="rId8" cstate="print"/>
              <a:stretch>
                <a:fillRect/>
              </a:stretch>
            </p:blipFill>
            <p:spPr>
              <a:xfrm>
                <a:off x="2394838" y="4212717"/>
                <a:ext cx="266319" cy="640460"/>
              </a:xfrm>
              <a:prstGeom prst="rect">
                <a:avLst/>
              </a:prstGeom>
            </p:spPr>
          </p:pic>
          <p:sp>
            <p:nvSpPr>
              <p:cNvPr id="30" name="object 19">
                <a:extLst>
                  <a:ext uri="{FF2B5EF4-FFF2-40B4-BE49-F238E27FC236}">
                    <a16:creationId xmlns:a16="http://schemas.microsoft.com/office/drawing/2014/main" id="{143162CD-4B0F-0696-95B2-F27F302D4E35}"/>
                  </a:ext>
                </a:extLst>
              </p:cNvPr>
              <p:cNvSpPr/>
              <p:nvPr/>
            </p:nvSpPr>
            <p:spPr>
              <a:xfrm>
                <a:off x="2394838" y="4212717"/>
                <a:ext cx="266700" cy="640715"/>
              </a:xfrm>
              <a:custGeom>
                <a:avLst/>
                <a:gdLst/>
                <a:ahLst/>
                <a:cxnLst/>
                <a:rect l="l" t="t" r="r" b="b"/>
                <a:pathLst>
                  <a:path w="266700" h="640714">
                    <a:moveTo>
                      <a:pt x="198755" y="0"/>
                    </a:moveTo>
                    <a:lnTo>
                      <a:pt x="266319" y="21716"/>
                    </a:lnTo>
                    <a:lnTo>
                      <a:pt x="67437" y="640460"/>
                    </a:lnTo>
                    <a:lnTo>
                      <a:pt x="0" y="618743"/>
                    </a:lnTo>
                    <a:lnTo>
                      <a:pt x="198755" y="0"/>
                    </a:lnTo>
                    <a:close/>
                  </a:path>
                </a:pathLst>
              </a:custGeom>
              <a:ln w="9525">
                <a:solidFill>
                  <a:srgbClr val="808080"/>
                </a:solidFill>
              </a:ln>
            </p:spPr>
            <p:txBody>
              <a:bodyPr wrap="square" lIns="0" tIns="0" rIns="0" bIns="0" rtlCol="0"/>
              <a:lstStyle/>
              <a:p>
                <a:endParaRPr/>
              </a:p>
            </p:txBody>
          </p:sp>
          <p:pic>
            <p:nvPicPr>
              <p:cNvPr id="31" name="object 20">
                <a:extLst>
                  <a:ext uri="{FF2B5EF4-FFF2-40B4-BE49-F238E27FC236}">
                    <a16:creationId xmlns:a16="http://schemas.microsoft.com/office/drawing/2014/main" id="{13108002-6CA0-AB56-914C-A2F0BC2C7E91}"/>
                  </a:ext>
                </a:extLst>
              </p:cNvPr>
              <p:cNvPicPr/>
              <p:nvPr/>
            </p:nvPicPr>
            <p:blipFill>
              <a:blip r:embed="rId8" cstate="print"/>
              <a:stretch>
                <a:fillRect/>
              </a:stretch>
            </p:blipFill>
            <p:spPr>
              <a:xfrm>
                <a:off x="2118360" y="4212717"/>
                <a:ext cx="266319" cy="640460"/>
              </a:xfrm>
              <a:prstGeom prst="rect">
                <a:avLst/>
              </a:prstGeom>
            </p:spPr>
          </p:pic>
          <p:sp>
            <p:nvSpPr>
              <p:cNvPr id="32" name="object 21">
                <a:extLst>
                  <a:ext uri="{FF2B5EF4-FFF2-40B4-BE49-F238E27FC236}">
                    <a16:creationId xmlns:a16="http://schemas.microsoft.com/office/drawing/2014/main" id="{2A9842B4-6F4C-C1A4-DCC6-05F50D59A5D8}"/>
                  </a:ext>
                </a:extLst>
              </p:cNvPr>
              <p:cNvSpPr/>
              <p:nvPr/>
            </p:nvSpPr>
            <p:spPr>
              <a:xfrm>
                <a:off x="2118360" y="4212717"/>
                <a:ext cx="266700" cy="640715"/>
              </a:xfrm>
              <a:custGeom>
                <a:avLst/>
                <a:gdLst/>
                <a:ahLst/>
                <a:cxnLst/>
                <a:rect l="l" t="t" r="r" b="b"/>
                <a:pathLst>
                  <a:path w="266700" h="640714">
                    <a:moveTo>
                      <a:pt x="198754" y="0"/>
                    </a:moveTo>
                    <a:lnTo>
                      <a:pt x="266319" y="21716"/>
                    </a:lnTo>
                    <a:lnTo>
                      <a:pt x="67437" y="640460"/>
                    </a:lnTo>
                    <a:lnTo>
                      <a:pt x="0" y="618743"/>
                    </a:lnTo>
                    <a:lnTo>
                      <a:pt x="198754" y="0"/>
                    </a:lnTo>
                    <a:close/>
                  </a:path>
                </a:pathLst>
              </a:custGeom>
              <a:ln w="9525">
                <a:solidFill>
                  <a:srgbClr val="808080"/>
                </a:solidFill>
              </a:ln>
            </p:spPr>
            <p:txBody>
              <a:bodyPr wrap="square" lIns="0" tIns="0" rIns="0" bIns="0" rtlCol="0"/>
              <a:lstStyle/>
              <a:p>
                <a:endParaRPr/>
              </a:p>
            </p:txBody>
          </p:sp>
          <p:pic>
            <p:nvPicPr>
              <p:cNvPr id="33" name="object 22">
                <a:extLst>
                  <a:ext uri="{FF2B5EF4-FFF2-40B4-BE49-F238E27FC236}">
                    <a16:creationId xmlns:a16="http://schemas.microsoft.com/office/drawing/2014/main" id="{960DDFD3-5A75-E9D9-80ED-61B6795626C9}"/>
                  </a:ext>
                </a:extLst>
              </p:cNvPr>
              <p:cNvPicPr/>
              <p:nvPr/>
            </p:nvPicPr>
            <p:blipFill>
              <a:blip r:embed="rId5" cstate="print"/>
              <a:stretch>
                <a:fillRect/>
              </a:stretch>
            </p:blipFill>
            <p:spPr>
              <a:xfrm>
                <a:off x="1837563" y="4212717"/>
                <a:ext cx="266319" cy="640460"/>
              </a:xfrm>
              <a:prstGeom prst="rect">
                <a:avLst/>
              </a:prstGeom>
            </p:spPr>
          </p:pic>
          <p:sp>
            <p:nvSpPr>
              <p:cNvPr id="34" name="object 23">
                <a:extLst>
                  <a:ext uri="{FF2B5EF4-FFF2-40B4-BE49-F238E27FC236}">
                    <a16:creationId xmlns:a16="http://schemas.microsoft.com/office/drawing/2014/main" id="{A714D6D0-15F1-9415-8D21-D6327AEF34A7}"/>
                  </a:ext>
                </a:extLst>
              </p:cNvPr>
              <p:cNvSpPr/>
              <p:nvPr/>
            </p:nvSpPr>
            <p:spPr>
              <a:xfrm>
                <a:off x="1837563" y="4212717"/>
                <a:ext cx="266700" cy="640715"/>
              </a:xfrm>
              <a:custGeom>
                <a:avLst/>
                <a:gdLst/>
                <a:ahLst/>
                <a:cxnLst/>
                <a:rect l="l" t="t" r="r" b="b"/>
                <a:pathLst>
                  <a:path w="266700" h="640714">
                    <a:moveTo>
                      <a:pt x="198755" y="0"/>
                    </a:moveTo>
                    <a:lnTo>
                      <a:pt x="266319" y="21716"/>
                    </a:lnTo>
                    <a:lnTo>
                      <a:pt x="67563" y="640460"/>
                    </a:lnTo>
                    <a:lnTo>
                      <a:pt x="0" y="618743"/>
                    </a:lnTo>
                    <a:lnTo>
                      <a:pt x="198755" y="0"/>
                    </a:lnTo>
                    <a:close/>
                  </a:path>
                </a:pathLst>
              </a:custGeom>
              <a:ln w="9525">
                <a:solidFill>
                  <a:srgbClr val="808080"/>
                </a:solidFill>
              </a:ln>
            </p:spPr>
            <p:txBody>
              <a:bodyPr wrap="square" lIns="0" tIns="0" rIns="0" bIns="0" rtlCol="0"/>
              <a:lstStyle/>
              <a:p>
                <a:endParaRPr/>
              </a:p>
            </p:txBody>
          </p:sp>
          <p:pic>
            <p:nvPicPr>
              <p:cNvPr id="35" name="object 24">
                <a:extLst>
                  <a:ext uri="{FF2B5EF4-FFF2-40B4-BE49-F238E27FC236}">
                    <a16:creationId xmlns:a16="http://schemas.microsoft.com/office/drawing/2014/main" id="{A8B5589F-AC65-5EFB-188D-5A25E714A151}"/>
                  </a:ext>
                </a:extLst>
              </p:cNvPr>
              <p:cNvPicPr/>
              <p:nvPr/>
            </p:nvPicPr>
            <p:blipFill>
              <a:blip r:embed="rId9" cstate="print"/>
              <a:stretch>
                <a:fillRect/>
              </a:stretch>
            </p:blipFill>
            <p:spPr>
              <a:xfrm>
                <a:off x="4277169" y="4186237"/>
                <a:ext cx="145668" cy="77597"/>
              </a:xfrm>
              <a:prstGeom prst="rect">
                <a:avLst/>
              </a:prstGeom>
            </p:spPr>
          </p:pic>
          <p:pic>
            <p:nvPicPr>
              <p:cNvPr id="36" name="object 25">
                <a:extLst>
                  <a:ext uri="{FF2B5EF4-FFF2-40B4-BE49-F238E27FC236}">
                    <a16:creationId xmlns:a16="http://schemas.microsoft.com/office/drawing/2014/main" id="{64B47A80-10B8-2BCE-DB72-49B49FBD54CE}"/>
                  </a:ext>
                </a:extLst>
              </p:cNvPr>
              <p:cNvPicPr/>
              <p:nvPr/>
            </p:nvPicPr>
            <p:blipFill>
              <a:blip r:embed="rId10" cstate="print"/>
              <a:stretch>
                <a:fillRect/>
              </a:stretch>
            </p:blipFill>
            <p:spPr>
              <a:xfrm>
                <a:off x="3996372" y="4186237"/>
                <a:ext cx="77597" cy="77597"/>
              </a:xfrm>
              <a:prstGeom prst="rect">
                <a:avLst/>
              </a:prstGeom>
            </p:spPr>
          </p:pic>
          <p:pic>
            <p:nvPicPr>
              <p:cNvPr id="37" name="object 26">
                <a:extLst>
                  <a:ext uri="{FF2B5EF4-FFF2-40B4-BE49-F238E27FC236}">
                    <a16:creationId xmlns:a16="http://schemas.microsoft.com/office/drawing/2014/main" id="{C11D499D-09B0-653A-414A-282C5519928B}"/>
                  </a:ext>
                </a:extLst>
              </p:cNvPr>
              <p:cNvPicPr/>
              <p:nvPr/>
            </p:nvPicPr>
            <p:blipFill>
              <a:blip r:embed="rId11" cstate="print"/>
              <a:stretch>
                <a:fillRect/>
              </a:stretch>
            </p:blipFill>
            <p:spPr>
              <a:xfrm>
                <a:off x="3717099" y="4186237"/>
                <a:ext cx="77597" cy="77597"/>
              </a:xfrm>
              <a:prstGeom prst="rect">
                <a:avLst/>
              </a:prstGeom>
            </p:spPr>
          </p:pic>
          <p:pic>
            <p:nvPicPr>
              <p:cNvPr id="38" name="object 27">
                <a:extLst>
                  <a:ext uri="{FF2B5EF4-FFF2-40B4-BE49-F238E27FC236}">
                    <a16:creationId xmlns:a16="http://schemas.microsoft.com/office/drawing/2014/main" id="{B1AA6D59-AC9E-9412-368E-401D5A2B6296}"/>
                  </a:ext>
                </a:extLst>
              </p:cNvPr>
              <p:cNvPicPr/>
              <p:nvPr/>
            </p:nvPicPr>
            <p:blipFill>
              <a:blip r:embed="rId10" cstate="print"/>
              <a:stretch>
                <a:fillRect/>
              </a:stretch>
            </p:blipFill>
            <p:spPr>
              <a:xfrm>
                <a:off x="3437699" y="4186237"/>
                <a:ext cx="77597" cy="77597"/>
              </a:xfrm>
              <a:prstGeom prst="rect">
                <a:avLst/>
              </a:prstGeom>
            </p:spPr>
          </p:pic>
          <p:pic>
            <p:nvPicPr>
              <p:cNvPr id="39" name="object 28">
                <a:extLst>
                  <a:ext uri="{FF2B5EF4-FFF2-40B4-BE49-F238E27FC236}">
                    <a16:creationId xmlns:a16="http://schemas.microsoft.com/office/drawing/2014/main" id="{095B4864-D4AC-BB2C-ACE4-52784E3CA853}"/>
                  </a:ext>
                </a:extLst>
              </p:cNvPr>
              <p:cNvPicPr/>
              <p:nvPr/>
            </p:nvPicPr>
            <p:blipFill>
              <a:blip r:embed="rId10" cstate="print"/>
              <a:stretch>
                <a:fillRect/>
              </a:stretch>
            </p:blipFill>
            <p:spPr>
              <a:xfrm>
                <a:off x="3157029" y="4186237"/>
                <a:ext cx="77596" cy="77597"/>
              </a:xfrm>
              <a:prstGeom prst="rect">
                <a:avLst/>
              </a:prstGeom>
            </p:spPr>
          </p:pic>
          <p:pic>
            <p:nvPicPr>
              <p:cNvPr id="40" name="object 29">
                <a:extLst>
                  <a:ext uri="{FF2B5EF4-FFF2-40B4-BE49-F238E27FC236}">
                    <a16:creationId xmlns:a16="http://schemas.microsoft.com/office/drawing/2014/main" id="{FDCFAEA4-B16F-9237-56A3-3E3EBF25346F}"/>
                  </a:ext>
                </a:extLst>
              </p:cNvPr>
              <p:cNvPicPr/>
              <p:nvPr/>
            </p:nvPicPr>
            <p:blipFill>
              <a:blip r:embed="rId11" cstate="print"/>
              <a:stretch>
                <a:fillRect/>
              </a:stretch>
            </p:blipFill>
            <p:spPr>
              <a:xfrm>
                <a:off x="2877629" y="4186237"/>
                <a:ext cx="77596" cy="77597"/>
              </a:xfrm>
              <a:prstGeom prst="rect">
                <a:avLst/>
              </a:prstGeom>
            </p:spPr>
          </p:pic>
          <p:pic>
            <p:nvPicPr>
              <p:cNvPr id="41" name="object 30">
                <a:extLst>
                  <a:ext uri="{FF2B5EF4-FFF2-40B4-BE49-F238E27FC236}">
                    <a16:creationId xmlns:a16="http://schemas.microsoft.com/office/drawing/2014/main" id="{A0F8BF7A-3EF7-27D4-3094-534998C73FF9}"/>
                  </a:ext>
                </a:extLst>
              </p:cNvPr>
              <p:cNvPicPr/>
              <p:nvPr/>
            </p:nvPicPr>
            <p:blipFill>
              <a:blip r:embed="rId10" cstate="print"/>
              <a:stretch>
                <a:fillRect/>
              </a:stretch>
            </p:blipFill>
            <p:spPr>
              <a:xfrm>
                <a:off x="2598356" y="4186237"/>
                <a:ext cx="77597" cy="77597"/>
              </a:xfrm>
              <a:prstGeom prst="rect">
                <a:avLst/>
              </a:prstGeom>
            </p:spPr>
          </p:pic>
          <p:pic>
            <p:nvPicPr>
              <p:cNvPr id="42" name="object 31">
                <a:extLst>
                  <a:ext uri="{FF2B5EF4-FFF2-40B4-BE49-F238E27FC236}">
                    <a16:creationId xmlns:a16="http://schemas.microsoft.com/office/drawing/2014/main" id="{CE65DF44-EC47-EC02-D837-1D55739C2BE9}"/>
                  </a:ext>
                </a:extLst>
              </p:cNvPr>
              <p:cNvPicPr/>
              <p:nvPr/>
            </p:nvPicPr>
            <p:blipFill>
              <a:blip r:embed="rId10" cstate="print"/>
              <a:stretch>
                <a:fillRect/>
              </a:stretch>
            </p:blipFill>
            <p:spPr>
              <a:xfrm>
                <a:off x="2317559" y="4186237"/>
                <a:ext cx="77596" cy="77597"/>
              </a:xfrm>
              <a:prstGeom prst="rect">
                <a:avLst/>
              </a:prstGeom>
            </p:spPr>
          </p:pic>
          <p:pic>
            <p:nvPicPr>
              <p:cNvPr id="43" name="object 32">
                <a:extLst>
                  <a:ext uri="{FF2B5EF4-FFF2-40B4-BE49-F238E27FC236}">
                    <a16:creationId xmlns:a16="http://schemas.microsoft.com/office/drawing/2014/main" id="{CA16A4D4-4F62-097F-DAC6-0C69170666B9}"/>
                  </a:ext>
                </a:extLst>
              </p:cNvPr>
              <p:cNvPicPr/>
              <p:nvPr/>
            </p:nvPicPr>
            <p:blipFill>
              <a:blip r:embed="rId10" cstate="print"/>
              <a:stretch>
                <a:fillRect/>
              </a:stretch>
            </p:blipFill>
            <p:spPr>
              <a:xfrm>
                <a:off x="2038286" y="4186237"/>
                <a:ext cx="77596" cy="77597"/>
              </a:xfrm>
              <a:prstGeom prst="rect">
                <a:avLst/>
              </a:prstGeom>
            </p:spPr>
          </p:pic>
          <p:pic>
            <p:nvPicPr>
              <p:cNvPr id="44" name="object 33">
                <a:extLst>
                  <a:ext uri="{FF2B5EF4-FFF2-40B4-BE49-F238E27FC236}">
                    <a16:creationId xmlns:a16="http://schemas.microsoft.com/office/drawing/2014/main" id="{67F07C39-B85B-AD46-508D-501ECB0AF12A}"/>
                  </a:ext>
                </a:extLst>
              </p:cNvPr>
              <p:cNvPicPr/>
              <p:nvPr/>
            </p:nvPicPr>
            <p:blipFill>
              <a:blip r:embed="rId12" cstate="print"/>
              <a:stretch>
                <a:fillRect/>
              </a:stretch>
            </p:blipFill>
            <p:spPr>
              <a:xfrm>
                <a:off x="1759013" y="4186237"/>
                <a:ext cx="77469" cy="77597"/>
              </a:xfrm>
              <a:prstGeom prst="rect">
                <a:avLst/>
              </a:prstGeom>
            </p:spPr>
          </p:pic>
          <p:pic>
            <p:nvPicPr>
              <p:cNvPr id="45" name="object 34">
                <a:extLst>
                  <a:ext uri="{FF2B5EF4-FFF2-40B4-BE49-F238E27FC236}">
                    <a16:creationId xmlns:a16="http://schemas.microsoft.com/office/drawing/2014/main" id="{48BCBDCC-A541-B10C-953E-5C4357ACAB1F}"/>
                  </a:ext>
                </a:extLst>
              </p:cNvPr>
              <p:cNvPicPr/>
              <p:nvPr/>
            </p:nvPicPr>
            <p:blipFill>
              <a:blip r:embed="rId13" cstate="print"/>
              <a:stretch>
                <a:fillRect/>
              </a:stretch>
            </p:blipFill>
            <p:spPr>
              <a:xfrm>
                <a:off x="1759013" y="4799139"/>
                <a:ext cx="145542" cy="77597"/>
              </a:xfrm>
              <a:prstGeom prst="rect">
                <a:avLst/>
              </a:prstGeom>
            </p:spPr>
          </p:pic>
          <p:pic>
            <p:nvPicPr>
              <p:cNvPr id="46" name="object 35">
                <a:extLst>
                  <a:ext uri="{FF2B5EF4-FFF2-40B4-BE49-F238E27FC236}">
                    <a16:creationId xmlns:a16="http://schemas.microsoft.com/office/drawing/2014/main" id="{52F16046-9C3D-BA18-4452-8DD5FA8795A2}"/>
                  </a:ext>
                </a:extLst>
              </p:cNvPr>
              <p:cNvPicPr/>
              <p:nvPr/>
            </p:nvPicPr>
            <p:blipFill>
              <a:blip r:embed="rId11" cstate="print"/>
              <a:stretch>
                <a:fillRect/>
              </a:stretch>
            </p:blipFill>
            <p:spPr>
              <a:xfrm>
                <a:off x="2106358" y="4799139"/>
                <a:ext cx="77597" cy="77597"/>
              </a:xfrm>
              <a:prstGeom prst="rect">
                <a:avLst/>
              </a:prstGeom>
            </p:spPr>
          </p:pic>
          <p:pic>
            <p:nvPicPr>
              <p:cNvPr id="47" name="object 36">
                <a:extLst>
                  <a:ext uri="{FF2B5EF4-FFF2-40B4-BE49-F238E27FC236}">
                    <a16:creationId xmlns:a16="http://schemas.microsoft.com/office/drawing/2014/main" id="{F1EDD9C0-3A49-9820-E320-2E25AE073F1B}"/>
                  </a:ext>
                </a:extLst>
              </p:cNvPr>
              <p:cNvPicPr/>
              <p:nvPr/>
            </p:nvPicPr>
            <p:blipFill>
              <a:blip r:embed="rId10" cstate="print"/>
              <a:stretch>
                <a:fillRect/>
              </a:stretch>
            </p:blipFill>
            <p:spPr>
              <a:xfrm>
                <a:off x="2385631" y="4799139"/>
                <a:ext cx="77597" cy="77597"/>
              </a:xfrm>
              <a:prstGeom prst="rect">
                <a:avLst/>
              </a:prstGeom>
            </p:spPr>
          </p:pic>
          <p:pic>
            <p:nvPicPr>
              <p:cNvPr id="48" name="object 37">
                <a:extLst>
                  <a:ext uri="{FF2B5EF4-FFF2-40B4-BE49-F238E27FC236}">
                    <a16:creationId xmlns:a16="http://schemas.microsoft.com/office/drawing/2014/main" id="{3DF31DDB-278A-729D-81D9-E6642CAE5DB7}"/>
                  </a:ext>
                </a:extLst>
              </p:cNvPr>
              <p:cNvPicPr/>
              <p:nvPr/>
            </p:nvPicPr>
            <p:blipFill>
              <a:blip r:embed="rId10" cstate="print"/>
              <a:stretch>
                <a:fillRect/>
              </a:stretch>
            </p:blipFill>
            <p:spPr>
              <a:xfrm>
                <a:off x="2666428" y="4799139"/>
                <a:ext cx="77596" cy="77597"/>
              </a:xfrm>
              <a:prstGeom prst="rect">
                <a:avLst/>
              </a:prstGeom>
            </p:spPr>
          </p:pic>
          <p:pic>
            <p:nvPicPr>
              <p:cNvPr id="49" name="object 38">
                <a:extLst>
                  <a:ext uri="{FF2B5EF4-FFF2-40B4-BE49-F238E27FC236}">
                    <a16:creationId xmlns:a16="http://schemas.microsoft.com/office/drawing/2014/main" id="{BE225B98-C700-C5D1-90E7-64949F7E7C70}"/>
                  </a:ext>
                </a:extLst>
              </p:cNvPr>
              <p:cNvPicPr/>
              <p:nvPr/>
            </p:nvPicPr>
            <p:blipFill>
              <a:blip r:embed="rId10" cstate="print"/>
              <a:stretch>
                <a:fillRect/>
              </a:stretch>
            </p:blipFill>
            <p:spPr>
              <a:xfrm>
                <a:off x="2945701" y="4799139"/>
                <a:ext cx="77597" cy="77597"/>
              </a:xfrm>
              <a:prstGeom prst="rect">
                <a:avLst/>
              </a:prstGeom>
            </p:spPr>
          </p:pic>
          <p:pic>
            <p:nvPicPr>
              <p:cNvPr id="50" name="object 39">
                <a:extLst>
                  <a:ext uri="{FF2B5EF4-FFF2-40B4-BE49-F238E27FC236}">
                    <a16:creationId xmlns:a16="http://schemas.microsoft.com/office/drawing/2014/main" id="{44D92AA8-21C7-9FBF-96D2-DD8B27E57A6D}"/>
                  </a:ext>
                </a:extLst>
              </p:cNvPr>
              <p:cNvPicPr/>
              <p:nvPr/>
            </p:nvPicPr>
            <p:blipFill>
              <a:blip r:embed="rId10" cstate="print"/>
              <a:stretch>
                <a:fillRect/>
              </a:stretch>
            </p:blipFill>
            <p:spPr>
              <a:xfrm>
                <a:off x="3225101" y="4799139"/>
                <a:ext cx="77597" cy="77597"/>
              </a:xfrm>
              <a:prstGeom prst="rect">
                <a:avLst/>
              </a:prstGeom>
            </p:spPr>
          </p:pic>
          <p:pic>
            <p:nvPicPr>
              <p:cNvPr id="51" name="object 40">
                <a:extLst>
                  <a:ext uri="{FF2B5EF4-FFF2-40B4-BE49-F238E27FC236}">
                    <a16:creationId xmlns:a16="http://schemas.microsoft.com/office/drawing/2014/main" id="{CA98F707-1ECA-7D6C-7608-6D853E0A1429}"/>
                  </a:ext>
                </a:extLst>
              </p:cNvPr>
              <p:cNvPicPr/>
              <p:nvPr/>
            </p:nvPicPr>
            <p:blipFill>
              <a:blip r:embed="rId10" cstate="print"/>
              <a:stretch>
                <a:fillRect/>
              </a:stretch>
            </p:blipFill>
            <p:spPr>
              <a:xfrm>
                <a:off x="3505771" y="4799139"/>
                <a:ext cx="77596" cy="77597"/>
              </a:xfrm>
              <a:prstGeom prst="rect">
                <a:avLst/>
              </a:prstGeom>
            </p:spPr>
          </p:pic>
          <p:pic>
            <p:nvPicPr>
              <p:cNvPr id="52" name="object 41">
                <a:extLst>
                  <a:ext uri="{FF2B5EF4-FFF2-40B4-BE49-F238E27FC236}">
                    <a16:creationId xmlns:a16="http://schemas.microsoft.com/office/drawing/2014/main" id="{49CDCC47-AAA0-1B68-D000-A37DF640ED54}"/>
                  </a:ext>
                </a:extLst>
              </p:cNvPr>
              <p:cNvPicPr/>
              <p:nvPr/>
            </p:nvPicPr>
            <p:blipFill>
              <a:blip r:embed="rId10" cstate="print"/>
              <a:stretch>
                <a:fillRect/>
              </a:stretch>
            </p:blipFill>
            <p:spPr>
              <a:xfrm>
                <a:off x="3785171" y="4799139"/>
                <a:ext cx="77596" cy="77597"/>
              </a:xfrm>
              <a:prstGeom prst="rect">
                <a:avLst/>
              </a:prstGeom>
            </p:spPr>
          </p:pic>
          <p:pic>
            <p:nvPicPr>
              <p:cNvPr id="53" name="object 42">
                <a:extLst>
                  <a:ext uri="{FF2B5EF4-FFF2-40B4-BE49-F238E27FC236}">
                    <a16:creationId xmlns:a16="http://schemas.microsoft.com/office/drawing/2014/main" id="{2D2BAB26-54B5-4088-B02B-C11620F3ACA7}"/>
                  </a:ext>
                </a:extLst>
              </p:cNvPr>
              <p:cNvPicPr/>
              <p:nvPr/>
            </p:nvPicPr>
            <p:blipFill>
              <a:blip r:embed="rId11" cstate="print"/>
              <a:stretch>
                <a:fillRect/>
              </a:stretch>
            </p:blipFill>
            <p:spPr>
              <a:xfrm>
                <a:off x="4064444" y="4799139"/>
                <a:ext cx="77596" cy="77597"/>
              </a:xfrm>
              <a:prstGeom prst="rect">
                <a:avLst/>
              </a:prstGeom>
            </p:spPr>
          </p:pic>
          <p:pic>
            <p:nvPicPr>
              <p:cNvPr id="54" name="object 43">
                <a:extLst>
                  <a:ext uri="{FF2B5EF4-FFF2-40B4-BE49-F238E27FC236}">
                    <a16:creationId xmlns:a16="http://schemas.microsoft.com/office/drawing/2014/main" id="{F14CD5BB-F841-3C63-96D9-D93B1CD816D3}"/>
                  </a:ext>
                </a:extLst>
              </p:cNvPr>
              <p:cNvPicPr/>
              <p:nvPr/>
            </p:nvPicPr>
            <p:blipFill>
              <a:blip r:embed="rId11" cstate="print"/>
              <a:stretch>
                <a:fillRect/>
              </a:stretch>
            </p:blipFill>
            <p:spPr>
              <a:xfrm>
                <a:off x="4345241" y="4799139"/>
                <a:ext cx="77597" cy="77597"/>
              </a:xfrm>
              <a:prstGeom prst="rect">
                <a:avLst/>
              </a:prstGeom>
            </p:spPr>
          </p:pic>
          <p:pic>
            <p:nvPicPr>
              <p:cNvPr id="56" name="object 44">
                <a:extLst>
                  <a:ext uri="{FF2B5EF4-FFF2-40B4-BE49-F238E27FC236}">
                    <a16:creationId xmlns:a16="http://schemas.microsoft.com/office/drawing/2014/main" id="{63B6161C-94FA-B54F-6D91-CC510A9AEABE}"/>
                  </a:ext>
                </a:extLst>
              </p:cNvPr>
              <p:cNvPicPr/>
              <p:nvPr/>
            </p:nvPicPr>
            <p:blipFill>
              <a:blip r:embed="rId14" cstate="print"/>
              <a:stretch>
                <a:fillRect/>
              </a:stretch>
            </p:blipFill>
            <p:spPr>
              <a:xfrm>
                <a:off x="5785230" y="4213479"/>
                <a:ext cx="192278" cy="631825"/>
              </a:xfrm>
              <a:prstGeom prst="rect">
                <a:avLst/>
              </a:prstGeom>
            </p:spPr>
          </p:pic>
          <p:sp>
            <p:nvSpPr>
              <p:cNvPr id="57" name="object 45">
                <a:extLst>
                  <a:ext uri="{FF2B5EF4-FFF2-40B4-BE49-F238E27FC236}">
                    <a16:creationId xmlns:a16="http://schemas.microsoft.com/office/drawing/2014/main" id="{6807C7CA-A44E-A898-F394-608910836842}"/>
                  </a:ext>
                </a:extLst>
              </p:cNvPr>
              <p:cNvSpPr/>
              <p:nvPr/>
            </p:nvSpPr>
            <p:spPr>
              <a:xfrm>
                <a:off x="5785230" y="4213479"/>
                <a:ext cx="192405" cy="631825"/>
              </a:xfrm>
              <a:custGeom>
                <a:avLst/>
                <a:gdLst/>
                <a:ahLst/>
                <a:cxnLst/>
                <a:rect l="l" t="t" r="r" b="b"/>
                <a:pathLst>
                  <a:path w="192404" h="631825">
                    <a:moveTo>
                      <a:pt x="127000" y="0"/>
                    </a:moveTo>
                    <a:lnTo>
                      <a:pt x="192278" y="13335"/>
                    </a:lnTo>
                    <a:lnTo>
                      <a:pt x="65278" y="631825"/>
                    </a:lnTo>
                    <a:lnTo>
                      <a:pt x="0" y="618490"/>
                    </a:lnTo>
                    <a:lnTo>
                      <a:pt x="127000" y="0"/>
                    </a:lnTo>
                    <a:close/>
                  </a:path>
                </a:pathLst>
              </a:custGeom>
              <a:ln w="9525">
                <a:solidFill>
                  <a:srgbClr val="808080"/>
                </a:solidFill>
              </a:ln>
            </p:spPr>
            <p:txBody>
              <a:bodyPr wrap="square" lIns="0" tIns="0" rIns="0" bIns="0" rtlCol="0"/>
              <a:lstStyle/>
              <a:p>
                <a:endParaRPr/>
              </a:p>
            </p:txBody>
          </p:sp>
          <p:pic>
            <p:nvPicPr>
              <p:cNvPr id="58" name="object 46">
                <a:extLst>
                  <a:ext uri="{FF2B5EF4-FFF2-40B4-BE49-F238E27FC236}">
                    <a16:creationId xmlns:a16="http://schemas.microsoft.com/office/drawing/2014/main" id="{97434356-CD01-BFC2-4305-6FFAA152D9A2}"/>
                  </a:ext>
                </a:extLst>
              </p:cNvPr>
              <p:cNvPicPr/>
              <p:nvPr/>
            </p:nvPicPr>
            <p:blipFill>
              <a:blip r:embed="rId15" cstate="print"/>
              <a:stretch>
                <a:fillRect/>
              </a:stretch>
            </p:blipFill>
            <p:spPr>
              <a:xfrm>
                <a:off x="5581141" y="4217670"/>
                <a:ext cx="192278" cy="631952"/>
              </a:xfrm>
              <a:prstGeom prst="rect">
                <a:avLst/>
              </a:prstGeom>
            </p:spPr>
          </p:pic>
          <p:sp>
            <p:nvSpPr>
              <p:cNvPr id="59" name="object 47">
                <a:extLst>
                  <a:ext uri="{FF2B5EF4-FFF2-40B4-BE49-F238E27FC236}">
                    <a16:creationId xmlns:a16="http://schemas.microsoft.com/office/drawing/2014/main" id="{D0DD1897-099A-2261-A774-DF4E9801C58C}"/>
                  </a:ext>
                </a:extLst>
              </p:cNvPr>
              <p:cNvSpPr/>
              <p:nvPr/>
            </p:nvSpPr>
            <p:spPr>
              <a:xfrm>
                <a:off x="5581141" y="4217670"/>
                <a:ext cx="192405" cy="632460"/>
              </a:xfrm>
              <a:custGeom>
                <a:avLst/>
                <a:gdLst/>
                <a:ahLst/>
                <a:cxnLst/>
                <a:rect l="l" t="t" r="r" b="b"/>
                <a:pathLst>
                  <a:path w="192404" h="632460">
                    <a:moveTo>
                      <a:pt x="127000" y="0"/>
                    </a:moveTo>
                    <a:lnTo>
                      <a:pt x="192278" y="13461"/>
                    </a:lnTo>
                    <a:lnTo>
                      <a:pt x="65278" y="631951"/>
                    </a:lnTo>
                    <a:lnTo>
                      <a:pt x="0" y="618489"/>
                    </a:lnTo>
                    <a:lnTo>
                      <a:pt x="127000" y="0"/>
                    </a:lnTo>
                    <a:close/>
                  </a:path>
                </a:pathLst>
              </a:custGeom>
              <a:ln w="9525">
                <a:solidFill>
                  <a:srgbClr val="808080"/>
                </a:solidFill>
              </a:ln>
            </p:spPr>
            <p:txBody>
              <a:bodyPr wrap="square" lIns="0" tIns="0" rIns="0" bIns="0" rtlCol="0"/>
              <a:lstStyle/>
              <a:p>
                <a:endParaRPr/>
              </a:p>
            </p:txBody>
          </p:sp>
          <p:pic>
            <p:nvPicPr>
              <p:cNvPr id="60" name="object 48">
                <a:extLst>
                  <a:ext uri="{FF2B5EF4-FFF2-40B4-BE49-F238E27FC236}">
                    <a16:creationId xmlns:a16="http://schemas.microsoft.com/office/drawing/2014/main" id="{CEC6B7D2-D0AB-C422-7229-3551DCF6B9EE}"/>
                  </a:ext>
                </a:extLst>
              </p:cNvPr>
              <p:cNvPicPr/>
              <p:nvPr/>
            </p:nvPicPr>
            <p:blipFill>
              <a:blip r:embed="rId16" cstate="print"/>
              <a:stretch>
                <a:fillRect/>
              </a:stretch>
            </p:blipFill>
            <p:spPr>
              <a:xfrm>
                <a:off x="5377179" y="4221987"/>
                <a:ext cx="192150" cy="631825"/>
              </a:xfrm>
              <a:prstGeom prst="rect">
                <a:avLst/>
              </a:prstGeom>
            </p:spPr>
          </p:pic>
          <p:sp>
            <p:nvSpPr>
              <p:cNvPr id="61" name="object 49">
                <a:extLst>
                  <a:ext uri="{FF2B5EF4-FFF2-40B4-BE49-F238E27FC236}">
                    <a16:creationId xmlns:a16="http://schemas.microsoft.com/office/drawing/2014/main" id="{D274A082-A27A-E882-180D-3265F20A631C}"/>
                  </a:ext>
                </a:extLst>
              </p:cNvPr>
              <p:cNvSpPr/>
              <p:nvPr/>
            </p:nvSpPr>
            <p:spPr>
              <a:xfrm>
                <a:off x="5377179" y="4221987"/>
                <a:ext cx="192405" cy="631825"/>
              </a:xfrm>
              <a:custGeom>
                <a:avLst/>
                <a:gdLst/>
                <a:ahLst/>
                <a:cxnLst/>
                <a:rect l="l" t="t" r="r" b="b"/>
                <a:pathLst>
                  <a:path w="192404" h="631825">
                    <a:moveTo>
                      <a:pt x="126873" y="0"/>
                    </a:moveTo>
                    <a:lnTo>
                      <a:pt x="192150" y="13335"/>
                    </a:lnTo>
                    <a:lnTo>
                      <a:pt x="65150" y="631825"/>
                    </a:lnTo>
                    <a:lnTo>
                      <a:pt x="0" y="618489"/>
                    </a:lnTo>
                    <a:lnTo>
                      <a:pt x="126873" y="0"/>
                    </a:lnTo>
                    <a:close/>
                  </a:path>
                </a:pathLst>
              </a:custGeom>
              <a:ln w="9525">
                <a:solidFill>
                  <a:srgbClr val="808080"/>
                </a:solidFill>
              </a:ln>
            </p:spPr>
            <p:txBody>
              <a:bodyPr wrap="square" lIns="0" tIns="0" rIns="0" bIns="0" rtlCol="0"/>
              <a:lstStyle/>
              <a:p>
                <a:endParaRPr/>
              </a:p>
            </p:txBody>
          </p:sp>
          <p:pic>
            <p:nvPicPr>
              <p:cNvPr id="62" name="object 50">
                <a:extLst>
                  <a:ext uri="{FF2B5EF4-FFF2-40B4-BE49-F238E27FC236}">
                    <a16:creationId xmlns:a16="http://schemas.microsoft.com/office/drawing/2014/main" id="{CED39F1F-0EB1-8FEF-5CDE-D6F95FE666EC}"/>
                  </a:ext>
                </a:extLst>
              </p:cNvPr>
              <p:cNvPicPr/>
              <p:nvPr/>
            </p:nvPicPr>
            <p:blipFill>
              <a:blip r:embed="rId17" cstate="print"/>
              <a:stretch>
                <a:fillRect/>
              </a:stretch>
            </p:blipFill>
            <p:spPr>
              <a:xfrm>
                <a:off x="5173090" y="4217670"/>
                <a:ext cx="192150" cy="631952"/>
              </a:xfrm>
              <a:prstGeom prst="rect">
                <a:avLst/>
              </a:prstGeom>
            </p:spPr>
          </p:pic>
          <p:sp>
            <p:nvSpPr>
              <p:cNvPr id="63" name="object 51">
                <a:extLst>
                  <a:ext uri="{FF2B5EF4-FFF2-40B4-BE49-F238E27FC236}">
                    <a16:creationId xmlns:a16="http://schemas.microsoft.com/office/drawing/2014/main" id="{0122DA32-CC87-D4E2-B900-67F1941D519D}"/>
                  </a:ext>
                </a:extLst>
              </p:cNvPr>
              <p:cNvSpPr/>
              <p:nvPr/>
            </p:nvSpPr>
            <p:spPr>
              <a:xfrm>
                <a:off x="5173090" y="4217670"/>
                <a:ext cx="192405" cy="632460"/>
              </a:xfrm>
              <a:custGeom>
                <a:avLst/>
                <a:gdLst/>
                <a:ahLst/>
                <a:cxnLst/>
                <a:rect l="l" t="t" r="r" b="b"/>
                <a:pathLst>
                  <a:path w="192404" h="632460">
                    <a:moveTo>
                      <a:pt x="127000" y="0"/>
                    </a:moveTo>
                    <a:lnTo>
                      <a:pt x="192150" y="13461"/>
                    </a:lnTo>
                    <a:lnTo>
                      <a:pt x="65278" y="631951"/>
                    </a:lnTo>
                    <a:lnTo>
                      <a:pt x="0" y="618489"/>
                    </a:lnTo>
                    <a:lnTo>
                      <a:pt x="127000" y="0"/>
                    </a:lnTo>
                    <a:close/>
                  </a:path>
                </a:pathLst>
              </a:custGeom>
              <a:ln w="9525">
                <a:solidFill>
                  <a:srgbClr val="808080"/>
                </a:solidFill>
              </a:ln>
            </p:spPr>
            <p:txBody>
              <a:bodyPr wrap="square" lIns="0" tIns="0" rIns="0" bIns="0" rtlCol="0"/>
              <a:lstStyle/>
              <a:p>
                <a:endParaRPr/>
              </a:p>
            </p:txBody>
          </p:sp>
          <p:pic>
            <p:nvPicPr>
              <p:cNvPr id="64" name="object 52">
                <a:extLst>
                  <a:ext uri="{FF2B5EF4-FFF2-40B4-BE49-F238E27FC236}">
                    <a16:creationId xmlns:a16="http://schemas.microsoft.com/office/drawing/2014/main" id="{97167754-4F5A-DA68-235F-0886331874F9}"/>
                  </a:ext>
                </a:extLst>
              </p:cNvPr>
              <p:cNvPicPr/>
              <p:nvPr/>
            </p:nvPicPr>
            <p:blipFill>
              <a:blip r:embed="rId18" cstate="print"/>
              <a:stretch>
                <a:fillRect/>
              </a:stretch>
            </p:blipFill>
            <p:spPr>
              <a:xfrm>
                <a:off x="4969002" y="4213479"/>
                <a:ext cx="192277" cy="631825"/>
              </a:xfrm>
              <a:prstGeom prst="rect">
                <a:avLst/>
              </a:prstGeom>
            </p:spPr>
          </p:pic>
          <p:sp>
            <p:nvSpPr>
              <p:cNvPr id="65" name="object 53">
                <a:extLst>
                  <a:ext uri="{FF2B5EF4-FFF2-40B4-BE49-F238E27FC236}">
                    <a16:creationId xmlns:a16="http://schemas.microsoft.com/office/drawing/2014/main" id="{DE7C01AC-D8FC-ACDC-7573-C1CE1238BAC0}"/>
                  </a:ext>
                </a:extLst>
              </p:cNvPr>
              <p:cNvSpPr/>
              <p:nvPr/>
            </p:nvSpPr>
            <p:spPr>
              <a:xfrm>
                <a:off x="4969002" y="4213479"/>
                <a:ext cx="192405" cy="631825"/>
              </a:xfrm>
              <a:custGeom>
                <a:avLst/>
                <a:gdLst/>
                <a:ahLst/>
                <a:cxnLst/>
                <a:rect l="l" t="t" r="r" b="b"/>
                <a:pathLst>
                  <a:path w="192404" h="631825">
                    <a:moveTo>
                      <a:pt x="127000" y="0"/>
                    </a:moveTo>
                    <a:lnTo>
                      <a:pt x="192277" y="13335"/>
                    </a:lnTo>
                    <a:lnTo>
                      <a:pt x="65277" y="631825"/>
                    </a:lnTo>
                    <a:lnTo>
                      <a:pt x="0" y="618490"/>
                    </a:lnTo>
                    <a:lnTo>
                      <a:pt x="127000" y="0"/>
                    </a:lnTo>
                    <a:close/>
                  </a:path>
                </a:pathLst>
              </a:custGeom>
              <a:ln w="9525">
                <a:solidFill>
                  <a:srgbClr val="808080"/>
                </a:solidFill>
              </a:ln>
            </p:spPr>
            <p:txBody>
              <a:bodyPr wrap="square" lIns="0" tIns="0" rIns="0" bIns="0" rtlCol="0"/>
              <a:lstStyle/>
              <a:p>
                <a:endParaRPr/>
              </a:p>
            </p:txBody>
          </p:sp>
          <p:pic>
            <p:nvPicPr>
              <p:cNvPr id="66" name="object 54">
                <a:extLst>
                  <a:ext uri="{FF2B5EF4-FFF2-40B4-BE49-F238E27FC236}">
                    <a16:creationId xmlns:a16="http://schemas.microsoft.com/office/drawing/2014/main" id="{BF519C0D-5AA7-99D3-9A9D-57AE281DC36A}"/>
                  </a:ext>
                </a:extLst>
              </p:cNvPr>
              <p:cNvPicPr/>
              <p:nvPr/>
            </p:nvPicPr>
            <p:blipFill>
              <a:blip r:embed="rId19" cstate="print"/>
              <a:stretch>
                <a:fillRect/>
              </a:stretch>
            </p:blipFill>
            <p:spPr>
              <a:xfrm>
                <a:off x="4764913" y="4217670"/>
                <a:ext cx="192277" cy="631952"/>
              </a:xfrm>
              <a:prstGeom prst="rect">
                <a:avLst/>
              </a:prstGeom>
            </p:spPr>
          </p:pic>
          <p:sp>
            <p:nvSpPr>
              <p:cNvPr id="67" name="object 55">
                <a:extLst>
                  <a:ext uri="{FF2B5EF4-FFF2-40B4-BE49-F238E27FC236}">
                    <a16:creationId xmlns:a16="http://schemas.microsoft.com/office/drawing/2014/main" id="{271F9E8F-A52E-E175-7366-67D9478DAE43}"/>
                  </a:ext>
                </a:extLst>
              </p:cNvPr>
              <p:cNvSpPr/>
              <p:nvPr/>
            </p:nvSpPr>
            <p:spPr>
              <a:xfrm>
                <a:off x="4764913" y="4217670"/>
                <a:ext cx="192405" cy="632460"/>
              </a:xfrm>
              <a:custGeom>
                <a:avLst/>
                <a:gdLst/>
                <a:ahLst/>
                <a:cxnLst/>
                <a:rect l="l" t="t" r="r" b="b"/>
                <a:pathLst>
                  <a:path w="192404" h="632460">
                    <a:moveTo>
                      <a:pt x="127000" y="0"/>
                    </a:moveTo>
                    <a:lnTo>
                      <a:pt x="192277" y="13461"/>
                    </a:lnTo>
                    <a:lnTo>
                      <a:pt x="65277" y="631951"/>
                    </a:lnTo>
                    <a:lnTo>
                      <a:pt x="0" y="618489"/>
                    </a:lnTo>
                    <a:lnTo>
                      <a:pt x="127000" y="0"/>
                    </a:lnTo>
                    <a:close/>
                  </a:path>
                </a:pathLst>
              </a:custGeom>
              <a:ln w="9525">
                <a:solidFill>
                  <a:srgbClr val="808080"/>
                </a:solidFill>
              </a:ln>
            </p:spPr>
            <p:txBody>
              <a:bodyPr wrap="square" lIns="0" tIns="0" rIns="0" bIns="0" rtlCol="0"/>
              <a:lstStyle/>
              <a:p>
                <a:endParaRPr/>
              </a:p>
            </p:txBody>
          </p:sp>
          <p:pic>
            <p:nvPicPr>
              <p:cNvPr id="68" name="object 56">
                <a:extLst>
                  <a:ext uri="{FF2B5EF4-FFF2-40B4-BE49-F238E27FC236}">
                    <a16:creationId xmlns:a16="http://schemas.microsoft.com/office/drawing/2014/main" id="{08A80BF8-4163-1EFD-6481-D84A785C67C4}"/>
                  </a:ext>
                </a:extLst>
              </p:cNvPr>
              <p:cNvPicPr/>
              <p:nvPr/>
            </p:nvPicPr>
            <p:blipFill>
              <a:blip r:embed="rId20" cstate="print"/>
              <a:stretch>
                <a:fillRect/>
              </a:stretch>
            </p:blipFill>
            <p:spPr>
              <a:xfrm>
                <a:off x="4560951" y="4221987"/>
                <a:ext cx="192150" cy="631825"/>
              </a:xfrm>
              <a:prstGeom prst="rect">
                <a:avLst/>
              </a:prstGeom>
            </p:spPr>
          </p:pic>
          <p:sp>
            <p:nvSpPr>
              <p:cNvPr id="69" name="object 57">
                <a:extLst>
                  <a:ext uri="{FF2B5EF4-FFF2-40B4-BE49-F238E27FC236}">
                    <a16:creationId xmlns:a16="http://schemas.microsoft.com/office/drawing/2014/main" id="{C9874C74-449D-0CBD-73A3-01CB89FA7803}"/>
                  </a:ext>
                </a:extLst>
              </p:cNvPr>
              <p:cNvSpPr/>
              <p:nvPr/>
            </p:nvSpPr>
            <p:spPr>
              <a:xfrm>
                <a:off x="4560951" y="4221987"/>
                <a:ext cx="192405" cy="631825"/>
              </a:xfrm>
              <a:custGeom>
                <a:avLst/>
                <a:gdLst/>
                <a:ahLst/>
                <a:cxnLst/>
                <a:rect l="l" t="t" r="r" b="b"/>
                <a:pathLst>
                  <a:path w="192404" h="631825">
                    <a:moveTo>
                      <a:pt x="127000" y="0"/>
                    </a:moveTo>
                    <a:lnTo>
                      <a:pt x="192150" y="13335"/>
                    </a:lnTo>
                    <a:lnTo>
                      <a:pt x="65150" y="631825"/>
                    </a:lnTo>
                    <a:lnTo>
                      <a:pt x="0" y="618489"/>
                    </a:lnTo>
                    <a:lnTo>
                      <a:pt x="127000" y="0"/>
                    </a:lnTo>
                    <a:close/>
                  </a:path>
                </a:pathLst>
              </a:custGeom>
              <a:ln w="9525">
                <a:solidFill>
                  <a:srgbClr val="808080"/>
                </a:solidFill>
              </a:ln>
            </p:spPr>
            <p:txBody>
              <a:bodyPr wrap="square" lIns="0" tIns="0" rIns="0" bIns="0" rtlCol="0"/>
              <a:lstStyle/>
              <a:p>
                <a:endParaRPr/>
              </a:p>
            </p:txBody>
          </p:sp>
          <p:pic>
            <p:nvPicPr>
              <p:cNvPr id="70" name="object 58">
                <a:extLst>
                  <a:ext uri="{FF2B5EF4-FFF2-40B4-BE49-F238E27FC236}">
                    <a16:creationId xmlns:a16="http://schemas.microsoft.com/office/drawing/2014/main" id="{96281F5E-0C67-6B63-86C5-08FCAB69592F}"/>
                  </a:ext>
                </a:extLst>
              </p:cNvPr>
              <p:cNvPicPr/>
              <p:nvPr/>
            </p:nvPicPr>
            <p:blipFill>
              <a:blip r:embed="rId21" cstate="print"/>
              <a:stretch>
                <a:fillRect/>
              </a:stretch>
            </p:blipFill>
            <p:spPr>
              <a:xfrm>
                <a:off x="5986398" y="4214748"/>
                <a:ext cx="193801" cy="633602"/>
              </a:xfrm>
              <a:prstGeom prst="rect">
                <a:avLst/>
              </a:prstGeom>
            </p:spPr>
          </p:pic>
          <p:sp>
            <p:nvSpPr>
              <p:cNvPr id="71" name="object 59">
                <a:extLst>
                  <a:ext uri="{FF2B5EF4-FFF2-40B4-BE49-F238E27FC236}">
                    <a16:creationId xmlns:a16="http://schemas.microsoft.com/office/drawing/2014/main" id="{6BA1905E-04DF-3859-4512-3CFBCE617786}"/>
                  </a:ext>
                </a:extLst>
              </p:cNvPr>
              <p:cNvSpPr/>
              <p:nvPr/>
            </p:nvSpPr>
            <p:spPr>
              <a:xfrm>
                <a:off x="5986398" y="4214748"/>
                <a:ext cx="194310" cy="633730"/>
              </a:xfrm>
              <a:custGeom>
                <a:avLst/>
                <a:gdLst/>
                <a:ahLst/>
                <a:cxnLst/>
                <a:rect l="l" t="t" r="r" b="b"/>
                <a:pathLst>
                  <a:path w="194310" h="633729">
                    <a:moveTo>
                      <a:pt x="127253" y="0"/>
                    </a:moveTo>
                    <a:lnTo>
                      <a:pt x="193801" y="13715"/>
                    </a:lnTo>
                    <a:lnTo>
                      <a:pt x="66548" y="633602"/>
                    </a:lnTo>
                    <a:lnTo>
                      <a:pt x="0" y="619887"/>
                    </a:lnTo>
                    <a:lnTo>
                      <a:pt x="127253" y="0"/>
                    </a:lnTo>
                    <a:close/>
                  </a:path>
                </a:pathLst>
              </a:custGeom>
              <a:ln w="9525">
                <a:solidFill>
                  <a:srgbClr val="808080"/>
                </a:solidFill>
              </a:ln>
            </p:spPr>
            <p:txBody>
              <a:bodyPr wrap="square" lIns="0" tIns="0" rIns="0" bIns="0" rtlCol="0"/>
              <a:lstStyle/>
              <a:p>
                <a:endParaRPr/>
              </a:p>
            </p:txBody>
          </p:sp>
          <p:pic>
            <p:nvPicPr>
              <p:cNvPr id="72" name="object 60">
                <a:extLst>
                  <a:ext uri="{FF2B5EF4-FFF2-40B4-BE49-F238E27FC236}">
                    <a16:creationId xmlns:a16="http://schemas.microsoft.com/office/drawing/2014/main" id="{4B764046-6359-D2D8-E070-6DFAD6A1FB2E}"/>
                  </a:ext>
                </a:extLst>
              </p:cNvPr>
              <p:cNvPicPr/>
              <p:nvPr/>
            </p:nvPicPr>
            <p:blipFill>
              <a:blip r:embed="rId22" cstate="print"/>
              <a:stretch>
                <a:fillRect/>
              </a:stretch>
            </p:blipFill>
            <p:spPr>
              <a:xfrm>
                <a:off x="6181915" y="4799139"/>
                <a:ext cx="77597" cy="77597"/>
              </a:xfrm>
              <a:prstGeom prst="rect">
                <a:avLst/>
              </a:prstGeom>
            </p:spPr>
          </p:pic>
          <p:pic>
            <p:nvPicPr>
              <p:cNvPr id="73" name="object 61">
                <a:extLst>
                  <a:ext uri="{FF2B5EF4-FFF2-40B4-BE49-F238E27FC236}">
                    <a16:creationId xmlns:a16="http://schemas.microsoft.com/office/drawing/2014/main" id="{C18B5E12-3EF8-FC5E-DD49-4555ABF77DF8}"/>
                  </a:ext>
                </a:extLst>
              </p:cNvPr>
              <p:cNvPicPr/>
              <p:nvPr/>
            </p:nvPicPr>
            <p:blipFill>
              <a:blip r:embed="rId23" cstate="print"/>
              <a:stretch>
                <a:fillRect/>
              </a:stretch>
            </p:blipFill>
            <p:spPr>
              <a:xfrm>
                <a:off x="5977953" y="4799139"/>
                <a:ext cx="77470" cy="77597"/>
              </a:xfrm>
              <a:prstGeom prst="rect">
                <a:avLst/>
              </a:prstGeom>
            </p:spPr>
          </p:pic>
          <p:sp>
            <p:nvSpPr>
              <p:cNvPr id="74" name="object 62">
                <a:extLst>
                  <a:ext uri="{FF2B5EF4-FFF2-40B4-BE49-F238E27FC236}">
                    <a16:creationId xmlns:a16="http://schemas.microsoft.com/office/drawing/2014/main" id="{840F19C8-7FEC-450B-18ED-F8A64301FE2F}"/>
                  </a:ext>
                </a:extLst>
              </p:cNvPr>
              <p:cNvSpPr/>
              <p:nvPr/>
            </p:nvSpPr>
            <p:spPr>
              <a:xfrm>
                <a:off x="4486275" y="4803901"/>
                <a:ext cx="68580" cy="68580"/>
              </a:xfrm>
              <a:custGeom>
                <a:avLst/>
                <a:gdLst/>
                <a:ahLst/>
                <a:cxnLst/>
                <a:rect l="l" t="t" r="r" b="b"/>
                <a:pathLst>
                  <a:path w="68579" h="68579">
                    <a:moveTo>
                      <a:pt x="34036" y="0"/>
                    </a:moveTo>
                    <a:lnTo>
                      <a:pt x="20788" y="2674"/>
                    </a:lnTo>
                    <a:lnTo>
                      <a:pt x="9969" y="9969"/>
                    </a:lnTo>
                    <a:lnTo>
                      <a:pt x="2674" y="20788"/>
                    </a:lnTo>
                    <a:lnTo>
                      <a:pt x="0" y="34036"/>
                    </a:lnTo>
                    <a:lnTo>
                      <a:pt x="2674" y="47283"/>
                    </a:lnTo>
                    <a:lnTo>
                      <a:pt x="9969" y="58102"/>
                    </a:lnTo>
                    <a:lnTo>
                      <a:pt x="20788" y="65397"/>
                    </a:lnTo>
                    <a:lnTo>
                      <a:pt x="34036" y="68072"/>
                    </a:lnTo>
                    <a:lnTo>
                      <a:pt x="47283" y="65397"/>
                    </a:lnTo>
                    <a:lnTo>
                      <a:pt x="58102" y="58102"/>
                    </a:lnTo>
                    <a:lnTo>
                      <a:pt x="65397" y="47283"/>
                    </a:lnTo>
                    <a:lnTo>
                      <a:pt x="68072" y="34036"/>
                    </a:lnTo>
                    <a:lnTo>
                      <a:pt x="65397" y="20788"/>
                    </a:lnTo>
                    <a:lnTo>
                      <a:pt x="58102" y="9969"/>
                    </a:lnTo>
                    <a:lnTo>
                      <a:pt x="47283" y="2674"/>
                    </a:lnTo>
                    <a:lnTo>
                      <a:pt x="34036" y="0"/>
                    </a:lnTo>
                    <a:close/>
                  </a:path>
                </a:pathLst>
              </a:custGeom>
              <a:solidFill>
                <a:srgbClr val="0066FF"/>
              </a:solidFill>
            </p:spPr>
            <p:txBody>
              <a:bodyPr wrap="square" lIns="0" tIns="0" rIns="0" bIns="0" rtlCol="0"/>
              <a:lstStyle/>
              <a:p>
                <a:endParaRPr/>
              </a:p>
            </p:txBody>
          </p:sp>
          <p:sp>
            <p:nvSpPr>
              <p:cNvPr id="75" name="object 63">
                <a:extLst>
                  <a:ext uri="{FF2B5EF4-FFF2-40B4-BE49-F238E27FC236}">
                    <a16:creationId xmlns:a16="http://schemas.microsoft.com/office/drawing/2014/main" id="{92BBD75B-7EEA-A33B-F3B8-1B5E067556DD}"/>
                  </a:ext>
                </a:extLst>
              </p:cNvPr>
              <p:cNvSpPr/>
              <p:nvPr/>
            </p:nvSpPr>
            <p:spPr>
              <a:xfrm>
                <a:off x="4486275" y="4803901"/>
                <a:ext cx="68580" cy="68580"/>
              </a:xfrm>
              <a:custGeom>
                <a:avLst/>
                <a:gdLst/>
                <a:ahLst/>
                <a:cxnLst/>
                <a:rect l="l" t="t" r="r" b="b"/>
                <a:pathLst>
                  <a:path w="68579" h="68579">
                    <a:moveTo>
                      <a:pt x="0" y="34036"/>
                    </a:moveTo>
                    <a:lnTo>
                      <a:pt x="2674" y="20788"/>
                    </a:lnTo>
                    <a:lnTo>
                      <a:pt x="9969" y="9969"/>
                    </a:lnTo>
                    <a:lnTo>
                      <a:pt x="20788" y="2674"/>
                    </a:lnTo>
                    <a:lnTo>
                      <a:pt x="34036" y="0"/>
                    </a:lnTo>
                    <a:lnTo>
                      <a:pt x="47283" y="2674"/>
                    </a:lnTo>
                    <a:lnTo>
                      <a:pt x="58102" y="9969"/>
                    </a:lnTo>
                    <a:lnTo>
                      <a:pt x="65397" y="20788"/>
                    </a:lnTo>
                    <a:lnTo>
                      <a:pt x="68072" y="34036"/>
                    </a:lnTo>
                    <a:lnTo>
                      <a:pt x="65397" y="47283"/>
                    </a:lnTo>
                    <a:lnTo>
                      <a:pt x="58102" y="58102"/>
                    </a:lnTo>
                    <a:lnTo>
                      <a:pt x="47283" y="65397"/>
                    </a:lnTo>
                    <a:lnTo>
                      <a:pt x="34036" y="68072"/>
                    </a:lnTo>
                    <a:lnTo>
                      <a:pt x="20788" y="65397"/>
                    </a:lnTo>
                    <a:lnTo>
                      <a:pt x="9969" y="58102"/>
                    </a:lnTo>
                    <a:lnTo>
                      <a:pt x="2674" y="47283"/>
                    </a:lnTo>
                    <a:lnTo>
                      <a:pt x="0" y="34036"/>
                    </a:lnTo>
                    <a:close/>
                  </a:path>
                </a:pathLst>
              </a:custGeom>
              <a:ln w="9525">
                <a:solidFill>
                  <a:srgbClr val="808080"/>
                </a:solidFill>
              </a:ln>
            </p:spPr>
            <p:txBody>
              <a:bodyPr wrap="square" lIns="0" tIns="0" rIns="0" bIns="0" rtlCol="0"/>
              <a:lstStyle/>
              <a:p>
                <a:endParaRPr/>
              </a:p>
            </p:txBody>
          </p:sp>
          <p:pic>
            <p:nvPicPr>
              <p:cNvPr id="76" name="object 64">
                <a:extLst>
                  <a:ext uri="{FF2B5EF4-FFF2-40B4-BE49-F238E27FC236}">
                    <a16:creationId xmlns:a16="http://schemas.microsoft.com/office/drawing/2014/main" id="{39CE0A49-4E51-BE31-6C22-26A14D8D3350}"/>
                  </a:ext>
                </a:extLst>
              </p:cNvPr>
              <p:cNvPicPr/>
              <p:nvPr/>
            </p:nvPicPr>
            <p:blipFill>
              <a:blip r:embed="rId24" cstate="print"/>
              <a:stretch>
                <a:fillRect/>
              </a:stretch>
            </p:blipFill>
            <p:spPr>
              <a:xfrm>
                <a:off x="5773864" y="4799139"/>
                <a:ext cx="77597" cy="77597"/>
              </a:xfrm>
              <a:prstGeom prst="rect">
                <a:avLst/>
              </a:prstGeom>
            </p:spPr>
          </p:pic>
          <p:pic>
            <p:nvPicPr>
              <p:cNvPr id="77" name="object 65">
                <a:extLst>
                  <a:ext uri="{FF2B5EF4-FFF2-40B4-BE49-F238E27FC236}">
                    <a16:creationId xmlns:a16="http://schemas.microsoft.com/office/drawing/2014/main" id="{00D952FE-7479-9C00-E1B6-35035AF06E19}"/>
                  </a:ext>
                </a:extLst>
              </p:cNvPr>
              <p:cNvPicPr/>
              <p:nvPr/>
            </p:nvPicPr>
            <p:blipFill>
              <a:blip r:embed="rId22" cstate="print"/>
              <a:stretch>
                <a:fillRect/>
              </a:stretch>
            </p:blipFill>
            <p:spPr>
              <a:xfrm>
                <a:off x="5569775" y="4799139"/>
                <a:ext cx="77597" cy="77597"/>
              </a:xfrm>
              <a:prstGeom prst="rect">
                <a:avLst/>
              </a:prstGeom>
            </p:spPr>
          </p:pic>
          <p:pic>
            <p:nvPicPr>
              <p:cNvPr id="78" name="object 66">
                <a:extLst>
                  <a:ext uri="{FF2B5EF4-FFF2-40B4-BE49-F238E27FC236}">
                    <a16:creationId xmlns:a16="http://schemas.microsoft.com/office/drawing/2014/main" id="{0CE6F2D6-F50F-AB78-48C8-99D5FC716F57}"/>
                  </a:ext>
                </a:extLst>
              </p:cNvPr>
              <p:cNvPicPr/>
              <p:nvPr/>
            </p:nvPicPr>
            <p:blipFill>
              <a:blip r:embed="rId25" cstate="print"/>
              <a:stretch>
                <a:fillRect/>
              </a:stretch>
            </p:blipFill>
            <p:spPr>
              <a:xfrm>
                <a:off x="5365813" y="4799139"/>
                <a:ext cx="77470" cy="77597"/>
              </a:xfrm>
              <a:prstGeom prst="rect">
                <a:avLst/>
              </a:prstGeom>
            </p:spPr>
          </p:pic>
          <p:pic>
            <p:nvPicPr>
              <p:cNvPr id="79" name="object 67">
                <a:extLst>
                  <a:ext uri="{FF2B5EF4-FFF2-40B4-BE49-F238E27FC236}">
                    <a16:creationId xmlns:a16="http://schemas.microsoft.com/office/drawing/2014/main" id="{3E5AD9AC-C3FF-1C58-E595-A2B132D9F748}"/>
                  </a:ext>
                </a:extLst>
              </p:cNvPr>
              <p:cNvPicPr/>
              <p:nvPr/>
            </p:nvPicPr>
            <p:blipFill>
              <a:blip r:embed="rId26" cstate="print"/>
              <a:stretch>
                <a:fillRect/>
              </a:stretch>
            </p:blipFill>
            <p:spPr>
              <a:xfrm>
                <a:off x="5161724" y="4799139"/>
                <a:ext cx="77470" cy="77597"/>
              </a:xfrm>
              <a:prstGeom prst="rect">
                <a:avLst/>
              </a:prstGeom>
            </p:spPr>
          </p:pic>
          <p:pic>
            <p:nvPicPr>
              <p:cNvPr id="80" name="object 68">
                <a:extLst>
                  <a:ext uri="{FF2B5EF4-FFF2-40B4-BE49-F238E27FC236}">
                    <a16:creationId xmlns:a16="http://schemas.microsoft.com/office/drawing/2014/main" id="{F9E0EAEB-D365-D688-FA87-640233DB5210}"/>
                  </a:ext>
                </a:extLst>
              </p:cNvPr>
              <p:cNvPicPr/>
              <p:nvPr/>
            </p:nvPicPr>
            <p:blipFill>
              <a:blip r:embed="rId22" cstate="print"/>
              <a:stretch>
                <a:fillRect/>
              </a:stretch>
            </p:blipFill>
            <p:spPr>
              <a:xfrm>
                <a:off x="4957635" y="4799139"/>
                <a:ext cx="77597" cy="77597"/>
              </a:xfrm>
              <a:prstGeom prst="rect">
                <a:avLst/>
              </a:prstGeom>
            </p:spPr>
          </p:pic>
          <p:pic>
            <p:nvPicPr>
              <p:cNvPr id="81" name="object 69">
                <a:extLst>
                  <a:ext uri="{FF2B5EF4-FFF2-40B4-BE49-F238E27FC236}">
                    <a16:creationId xmlns:a16="http://schemas.microsoft.com/office/drawing/2014/main" id="{9FAE45C2-270F-EB34-1A62-CADCD6DB74F4}"/>
                  </a:ext>
                </a:extLst>
              </p:cNvPr>
              <p:cNvPicPr/>
              <p:nvPr/>
            </p:nvPicPr>
            <p:blipFill>
              <a:blip r:embed="rId22" cstate="print"/>
              <a:stretch>
                <a:fillRect/>
              </a:stretch>
            </p:blipFill>
            <p:spPr>
              <a:xfrm>
                <a:off x="4753546" y="4799139"/>
                <a:ext cx="77596" cy="77597"/>
              </a:xfrm>
              <a:prstGeom prst="rect">
                <a:avLst/>
              </a:prstGeom>
            </p:spPr>
          </p:pic>
          <p:pic>
            <p:nvPicPr>
              <p:cNvPr id="82" name="object 70">
                <a:extLst>
                  <a:ext uri="{FF2B5EF4-FFF2-40B4-BE49-F238E27FC236}">
                    <a16:creationId xmlns:a16="http://schemas.microsoft.com/office/drawing/2014/main" id="{50B9332B-89AD-0985-07BC-6B29CF8DB890}"/>
                  </a:ext>
                </a:extLst>
              </p:cNvPr>
              <p:cNvPicPr/>
              <p:nvPr/>
            </p:nvPicPr>
            <p:blipFill>
              <a:blip r:embed="rId22" cstate="print"/>
              <a:stretch>
                <a:fillRect/>
              </a:stretch>
            </p:blipFill>
            <p:spPr>
              <a:xfrm>
                <a:off x="4481512" y="4186237"/>
                <a:ext cx="77597" cy="77597"/>
              </a:xfrm>
              <a:prstGeom prst="rect">
                <a:avLst/>
              </a:prstGeom>
            </p:spPr>
          </p:pic>
          <p:pic>
            <p:nvPicPr>
              <p:cNvPr id="83" name="object 71">
                <a:extLst>
                  <a:ext uri="{FF2B5EF4-FFF2-40B4-BE49-F238E27FC236}">
                    <a16:creationId xmlns:a16="http://schemas.microsoft.com/office/drawing/2014/main" id="{47878DD3-C9B8-41C2-A855-ADDBFDAE4B76}"/>
                  </a:ext>
                </a:extLst>
              </p:cNvPr>
              <p:cNvPicPr/>
              <p:nvPr/>
            </p:nvPicPr>
            <p:blipFill>
              <a:blip r:embed="rId26" cstate="print"/>
              <a:stretch>
                <a:fillRect/>
              </a:stretch>
            </p:blipFill>
            <p:spPr>
              <a:xfrm>
                <a:off x="4685601" y="4186237"/>
                <a:ext cx="77470" cy="77597"/>
              </a:xfrm>
              <a:prstGeom prst="rect">
                <a:avLst/>
              </a:prstGeom>
            </p:spPr>
          </p:pic>
          <p:pic>
            <p:nvPicPr>
              <p:cNvPr id="84" name="object 72">
                <a:extLst>
                  <a:ext uri="{FF2B5EF4-FFF2-40B4-BE49-F238E27FC236}">
                    <a16:creationId xmlns:a16="http://schemas.microsoft.com/office/drawing/2014/main" id="{5FB81B14-08B8-A8A2-7DCA-7ED2DD2A588B}"/>
                  </a:ext>
                </a:extLst>
              </p:cNvPr>
              <p:cNvPicPr/>
              <p:nvPr/>
            </p:nvPicPr>
            <p:blipFill>
              <a:blip r:embed="rId22" cstate="print"/>
              <a:stretch>
                <a:fillRect/>
              </a:stretch>
            </p:blipFill>
            <p:spPr>
              <a:xfrm>
                <a:off x="4889563" y="4186237"/>
                <a:ext cx="77597" cy="77597"/>
              </a:xfrm>
              <a:prstGeom prst="rect">
                <a:avLst/>
              </a:prstGeom>
            </p:spPr>
          </p:pic>
          <p:pic>
            <p:nvPicPr>
              <p:cNvPr id="85" name="object 73">
                <a:extLst>
                  <a:ext uri="{FF2B5EF4-FFF2-40B4-BE49-F238E27FC236}">
                    <a16:creationId xmlns:a16="http://schemas.microsoft.com/office/drawing/2014/main" id="{F4DDA9F6-6225-1657-FA1B-867CAEEEFD7C}"/>
                  </a:ext>
                </a:extLst>
              </p:cNvPr>
              <p:cNvPicPr/>
              <p:nvPr/>
            </p:nvPicPr>
            <p:blipFill>
              <a:blip r:embed="rId22" cstate="print"/>
              <a:stretch>
                <a:fillRect/>
              </a:stretch>
            </p:blipFill>
            <p:spPr>
              <a:xfrm>
                <a:off x="5093652" y="4186237"/>
                <a:ext cx="77597" cy="77597"/>
              </a:xfrm>
              <a:prstGeom prst="rect">
                <a:avLst/>
              </a:prstGeom>
            </p:spPr>
          </p:pic>
          <p:pic>
            <p:nvPicPr>
              <p:cNvPr id="86" name="object 74">
                <a:extLst>
                  <a:ext uri="{FF2B5EF4-FFF2-40B4-BE49-F238E27FC236}">
                    <a16:creationId xmlns:a16="http://schemas.microsoft.com/office/drawing/2014/main" id="{6A6370C7-C955-F244-20EC-F42DAD1C33F2}"/>
                  </a:ext>
                </a:extLst>
              </p:cNvPr>
              <p:cNvPicPr/>
              <p:nvPr/>
            </p:nvPicPr>
            <p:blipFill>
              <a:blip r:embed="rId27" cstate="print"/>
              <a:stretch>
                <a:fillRect/>
              </a:stretch>
            </p:blipFill>
            <p:spPr>
              <a:xfrm>
                <a:off x="5297741" y="4186237"/>
                <a:ext cx="77470" cy="77597"/>
              </a:xfrm>
              <a:prstGeom prst="rect">
                <a:avLst/>
              </a:prstGeom>
            </p:spPr>
          </p:pic>
          <p:pic>
            <p:nvPicPr>
              <p:cNvPr id="87" name="object 75">
                <a:extLst>
                  <a:ext uri="{FF2B5EF4-FFF2-40B4-BE49-F238E27FC236}">
                    <a16:creationId xmlns:a16="http://schemas.microsoft.com/office/drawing/2014/main" id="{6B0E1C21-CF00-17B2-6BB7-84D6D6298843}"/>
                  </a:ext>
                </a:extLst>
              </p:cNvPr>
              <p:cNvPicPr/>
              <p:nvPr/>
            </p:nvPicPr>
            <p:blipFill>
              <a:blip r:embed="rId28" cstate="print"/>
              <a:stretch>
                <a:fillRect/>
              </a:stretch>
            </p:blipFill>
            <p:spPr>
              <a:xfrm>
                <a:off x="5501830" y="4186237"/>
                <a:ext cx="77470" cy="77597"/>
              </a:xfrm>
              <a:prstGeom prst="rect">
                <a:avLst/>
              </a:prstGeom>
            </p:spPr>
          </p:pic>
          <p:pic>
            <p:nvPicPr>
              <p:cNvPr id="88" name="object 76">
                <a:extLst>
                  <a:ext uri="{FF2B5EF4-FFF2-40B4-BE49-F238E27FC236}">
                    <a16:creationId xmlns:a16="http://schemas.microsoft.com/office/drawing/2014/main" id="{68B1E840-70A0-FD8C-0E65-2CD768DCCF9A}"/>
                  </a:ext>
                </a:extLst>
              </p:cNvPr>
              <p:cNvPicPr/>
              <p:nvPr/>
            </p:nvPicPr>
            <p:blipFill>
              <a:blip r:embed="rId22" cstate="print"/>
              <a:stretch>
                <a:fillRect/>
              </a:stretch>
            </p:blipFill>
            <p:spPr>
              <a:xfrm>
                <a:off x="5705792" y="4186237"/>
                <a:ext cx="77597" cy="77597"/>
              </a:xfrm>
              <a:prstGeom prst="rect">
                <a:avLst/>
              </a:prstGeom>
            </p:spPr>
          </p:pic>
          <p:pic>
            <p:nvPicPr>
              <p:cNvPr id="89" name="object 77">
                <a:extLst>
                  <a:ext uri="{FF2B5EF4-FFF2-40B4-BE49-F238E27FC236}">
                    <a16:creationId xmlns:a16="http://schemas.microsoft.com/office/drawing/2014/main" id="{4A957F79-B263-11BA-810A-2B1D06369AA9}"/>
                  </a:ext>
                </a:extLst>
              </p:cNvPr>
              <p:cNvPicPr/>
              <p:nvPr/>
            </p:nvPicPr>
            <p:blipFill>
              <a:blip r:embed="rId22" cstate="print"/>
              <a:stretch>
                <a:fillRect/>
              </a:stretch>
            </p:blipFill>
            <p:spPr>
              <a:xfrm>
                <a:off x="5909881" y="4186237"/>
                <a:ext cx="77596" cy="77597"/>
              </a:xfrm>
              <a:prstGeom prst="rect">
                <a:avLst/>
              </a:prstGeom>
            </p:spPr>
          </p:pic>
          <p:pic>
            <p:nvPicPr>
              <p:cNvPr id="90" name="object 78">
                <a:extLst>
                  <a:ext uri="{FF2B5EF4-FFF2-40B4-BE49-F238E27FC236}">
                    <a16:creationId xmlns:a16="http://schemas.microsoft.com/office/drawing/2014/main" id="{AF8E6B5E-FCEA-C098-8D3E-497503EA6CC7}"/>
                  </a:ext>
                </a:extLst>
              </p:cNvPr>
              <p:cNvPicPr/>
              <p:nvPr/>
            </p:nvPicPr>
            <p:blipFill>
              <a:blip r:embed="rId29" cstate="print"/>
              <a:stretch>
                <a:fillRect/>
              </a:stretch>
            </p:blipFill>
            <p:spPr>
              <a:xfrm>
                <a:off x="6113970" y="4186237"/>
                <a:ext cx="145541" cy="77597"/>
              </a:xfrm>
              <a:prstGeom prst="rect">
                <a:avLst/>
              </a:prstGeom>
            </p:spPr>
          </p:pic>
          <p:sp>
            <p:nvSpPr>
              <p:cNvPr id="91" name="object 79">
                <a:extLst>
                  <a:ext uri="{FF2B5EF4-FFF2-40B4-BE49-F238E27FC236}">
                    <a16:creationId xmlns:a16="http://schemas.microsoft.com/office/drawing/2014/main" id="{366443E6-0901-45D2-F988-C882CAACA75F}"/>
                  </a:ext>
                </a:extLst>
              </p:cNvPr>
              <p:cNvSpPr/>
              <p:nvPr/>
            </p:nvSpPr>
            <p:spPr>
              <a:xfrm>
                <a:off x="4554346" y="4803901"/>
                <a:ext cx="67945" cy="68580"/>
              </a:xfrm>
              <a:custGeom>
                <a:avLst/>
                <a:gdLst/>
                <a:ahLst/>
                <a:cxnLst/>
                <a:rect l="l" t="t" r="r" b="b"/>
                <a:pathLst>
                  <a:path w="67945" h="68579">
                    <a:moveTo>
                      <a:pt x="33908" y="0"/>
                    </a:moveTo>
                    <a:lnTo>
                      <a:pt x="20681" y="2674"/>
                    </a:lnTo>
                    <a:lnTo>
                      <a:pt x="9906" y="9969"/>
                    </a:lnTo>
                    <a:lnTo>
                      <a:pt x="2655" y="20788"/>
                    </a:lnTo>
                    <a:lnTo>
                      <a:pt x="0" y="34036"/>
                    </a:lnTo>
                    <a:lnTo>
                      <a:pt x="2655" y="47283"/>
                    </a:lnTo>
                    <a:lnTo>
                      <a:pt x="9905" y="58102"/>
                    </a:lnTo>
                    <a:lnTo>
                      <a:pt x="20681" y="65397"/>
                    </a:lnTo>
                    <a:lnTo>
                      <a:pt x="33908" y="68072"/>
                    </a:lnTo>
                    <a:lnTo>
                      <a:pt x="47156" y="65397"/>
                    </a:lnTo>
                    <a:lnTo>
                      <a:pt x="57975" y="58102"/>
                    </a:lnTo>
                    <a:lnTo>
                      <a:pt x="65270" y="47283"/>
                    </a:lnTo>
                    <a:lnTo>
                      <a:pt x="67944" y="34036"/>
                    </a:lnTo>
                    <a:lnTo>
                      <a:pt x="65270" y="20788"/>
                    </a:lnTo>
                    <a:lnTo>
                      <a:pt x="57975" y="9969"/>
                    </a:lnTo>
                    <a:lnTo>
                      <a:pt x="47156" y="2674"/>
                    </a:lnTo>
                    <a:lnTo>
                      <a:pt x="33908" y="0"/>
                    </a:lnTo>
                    <a:close/>
                  </a:path>
                </a:pathLst>
              </a:custGeom>
              <a:solidFill>
                <a:srgbClr val="0066FF"/>
              </a:solidFill>
            </p:spPr>
            <p:txBody>
              <a:bodyPr wrap="square" lIns="0" tIns="0" rIns="0" bIns="0" rtlCol="0"/>
              <a:lstStyle/>
              <a:p>
                <a:endParaRPr/>
              </a:p>
            </p:txBody>
          </p:sp>
          <p:sp>
            <p:nvSpPr>
              <p:cNvPr id="92" name="object 80">
                <a:extLst>
                  <a:ext uri="{FF2B5EF4-FFF2-40B4-BE49-F238E27FC236}">
                    <a16:creationId xmlns:a16="http://schemas.microsoft.com/office/drawing/2014/main" id="{8A64C20F-F4CB-968B-AE52-CEE8FD77C3D9}"/>
                  </a:ext>
                </a:extLst>
              </p:cNvPr>
              <p:cNvSpPr/>
              <p:nvPr/>
            </p:nvSpPr>
            <p:spPr>
              <a:xfrm>
                <a:off x="4554346" y="4803901"/>
                <a:ext cx="67945" cy="68580"/>
              </a:xfrm>
              <a:custGeom>
                <a:avLst/>
                <a:gdLst/>
                <a:ahLst/>
                <a:cxnLst/>
                <a:rect l="l" t="t" r="r" b="b"/>
                <a:pathLst>
                  <a:path w="67945" h="68579">
                    <a:moveTo>
                      <a:pt x="0" y="34036"/>
                    </a:moveTo>
                    <a:lnTo>
                      <a:pt x="2655" y="20788"/>
                    </a:lnTo>
                    <a:lnTo>
                      <a:pt x="9906" y="9969"/>
                    </a:lnTo>
                    <a:lnTo>
                      <a:pt x="20681" y="2674"/>
                    </a:lnTo>
                    <a:lnTo>
                      <a:pt x="33908" y="0"/>
                    </a:lnTo>
                    <a:lnTo>
                      <a:pt x="47156" y="2674"/>
                    </a:lnTo>
                    <a:lnTo>
                      <a:pt x="57975" y="9969"/>
                    </a:lnTo>
                    <a:lnTo>
                      <a:pt x="65270" y="20788"/>
                    </a:lnTo>
                    <a:lnTo>
                      <a:pt x="67944" y="34036"/>
                    </a:lnTo>
                    <a:lnTo>
                      <a:pt x="65270" y="47283"/>
                    </a:lnTo>
                    <a:lnTo>
                      <a:pt x="57975" y="58102"/>
                    </a:lnTo>
                    <a:lnTo>
                      <a:pt x="47156" y="65397"/>
                    </a:lnTo>
                    <a:lnTo>
                      <a:pt x="33908" y="68072"/>
                    </a:lnTo>
                    <a:lnTo>
                      <a:pt x="20681" y="65397"/>
                    </a:lnTo>
                    <a:lnTo>
                      <a:pt x="9905" y="58102"/>
                    </a:lnTo>
                    <a:lnTo>
                      <a:pt x="2655" y="47283"/>
                    </a:lnTo>
                    <a:lnTo>
                      <a:pt x="0" y="34036"/>
                    </a:lnTo>
                    <a:close/>
                  </a:path>
                </a:pathLst>
              </a:custGeom>
              <a:ln w="9525">
                <a:solidFill>
                  <a:srgbClr val="808080"/>
                </a:solidFill>
              </a:ln>
            </p:spPr>
            <p:txBody>
              <a:bodyPr wrap="square" lIns="0" tIns="0" rIns="0" bIns="0" rtlCol="0"/>
              <a:lstStyle/>
              <a:p>
                <a:endParaRPr/>
              </a:p>
            </p:txBody>
          </p:sp>
          <p:pic>
            <p:nvPicPr>
              <p:cNvPr id="93" name="object 81">
                <a:extLst>
                  <a:ext uri="{FF2B5EF4-FFF2-40B4-BE49-F238E27FC236}">
                    <a16:creationId xmlns:a16="http://schemas.microsoft.com/office/drawing/2014/main" id="{5BEC49D9-A4D1-27C5-956E-7ED8FC5A1AF2}"/>
                  </a:ext>
                </a:extLst>
              </p:cNvPr>
              <p:cNvPicPr/>
              <p:nvPr/>
            </p:nvPicPr>
            <p:blipFill>
              <a:blip r:embed="rId30" cstate="print"/>
              <a:stretch>
                <a:fillRect/>
              </a:stretch>
            </p:blipFill>
            <p:spPr>
              <a:xfrm>
                <a:off x="1835150" y="4465573"/>
                <a:ext cx="2244725" cy="136525"/>
              </a:xfrm>
              <a:prstGeom prst="rect">
                <a:avLst/>
              </a:prstGeom>
            </p:spPr>
          </p:pic>
          <p:sp>
            <p:nvSpPr>
              <p:cNvPr id="94" name="object 82">
                <a:extLst>
                  <a:ext uri="{FF2B5EF4-FFF2-40B4-BE49-F238E27FC236}">
                    <a16:creationId xmlns:a16="http://schemas.microsoft.com/office/drawing/2014/main" id="{5D62B7A2-FBF0-83E0-53DC-65DD63990EA8}"/>
                  </a:ext>
                </a:extLst>
              </p:cNvPr>
              <p:cNvSpPr/>
              <p:nvPr/>
            </p:nvSpPr>
            <p:spPr>
              <a:xfrm>
                <a:off x="1835150" y="4465573"/>
                <a:ext cx="2244725" cy="136525"/>
              </a:xfrm>
              <a:custGeom>
                <a:avLst/>
                <a:gdLst/>
                <a:ahLst/>
                <a:cxnLst/>
                <a:rect l="l" t="t" r="r" b="b"/>
                <a:pathLst>
                  <a:path w="2244725" h="136525">
                    <a:moveTo>
                      <a:pt x="0" y="136525"/>
                    </a:moveTo>
                    <a:lnTo>
                      <a:pt x="2244725" y="136525"/>
                    </a:lnTo>
                    <a:lnTo>
                      <a:pt x="2244725" y="0"/>
                    </a:lnTo>
                    <a:lnTo>
                      <a:pt x="0" y="0"/>
                    </a:lnTo>
                    <a:lnTo>
                      <a:pt x="0" y="136525"/>
                    </a:lnTo>
                    <a:close/>
                  </a:path>
                </a:pathLst>
              </a:custGeom>
              <a:ln w="9525">
                <a:solidFill>
                  <a:srgbClr val="808080"/>
                </a:solidFill>
              </a:ln>
            </p:spPr>
            <p:txBody>
              <a:bodyPr wrap="square" lIns="0" tIns="0" rIns="0" bIns="0" rtlCol="0"/>
              <a:lstStyle/>
              <a:p>
                <a:endParaRPr/>
              </a:p>
            </p:txBody>
          </p:sp>
          <p:pic>
            <p:nvPicPr>
              <p:cNvPr id="95" name="object 83">
                <a:extLst>
                  <a:ext uri="{FF2B5EF4-FFF2-40B4-BE49-F238E27FC236}">
                    <a16:creationId xmlns:a16="http://schemas.microsoft.com/office/drawing/2014/main" id="{C1371F14-0735-6D93-943F-7D2445814A46}"/>
                  </a:ext>
                </a:extLst>
              </p:cNvPr>
              <p:cNvPicPr/>
              <p:nvPr/>
            </p:nvPicPr>
            <p:blipFill>
              <a:blip r:embed="rId31" cstate="print"/>
              <a:stretch>
                <a:fillRect/>
              </a:stretch>
            </p:blipFill>
            <p:spPr>
              <a:xfrm>
                <a:off x="1424051" y="4463986"/>
                <a:ext cx="203200" cy="134937"/>
              </a:xfrm>
              <a:prstGeom prst="rect">
                <a:avLst/>
              </a:prstGeom>
            </p:spPr>
          </p:pic>
          <p:sp>
            <p:nvSpPr>
              <p:cNvPr id="96" name="object 84">
                <a:extLst>
                  <a:ext uri="{FF2B5EF4-FFF2-40B4-BE49-F238E27FC236}">
                    <a16:creationId xmlns:a16="http://schemas.microsoft.com/office/drawing/2014/main" id="{0E196EB5-78C8-B54F-4B12-371C5BDDD152}"/>
                  </a:ext>
                </a:extLst>
              </p:cNvPr>
              <p:cNvSpPr/>
              <p:nvPr/>
            </p:nvSpPr>
            <p:spPr>
              <a:xfrm>
                <a:off x="1424051" y="4463986"/>
                <a:ext cx="203200" cy="135255"/>
              </a:xfrm>
              <a:custGeom>
                <a:avLst/>
                <a:gdLst/>
                <a:ahLst/>
                <a:cxnLst/>
                <a:rect l="l" t="t" r="r" b="b"/>
                <a:pathLst>
                  <a:path w="203200" h="135254">
                    <a:moveTo>
                      <a:pt x="0" y="134937"/>
                    </a:moveTo>
                    <a:lnTo>
                      <a:pt x="203200" y="134937"/>
                    </a:lnTo>
                    <a:lnTo>
                      <a:pt x="203200" y="0"/>
                    </a:lnTo>
                    <a:lnTo>
                      <a:pt x="0" y="0"/>
                    </a:lnTo>
                    <a:lnTo>
                      <a:pt x="0" y="134937"/>
                    </a:lnTo>
                    <a:close/>
                  </a:path>
                </a:pathLst>
              </a:custGeom>
              <a:ln w="9525">
                <a:solidFill>
                  <a:srgbClr val="808080"/>
                </a:solidFill>
              </a:ln>
            </p:spPr>
            <p:txBody>
              <a:bodyPr wrap="square" lIns="0" tIns="0" rIns="0" bIns="0" rtlCol="0"/>
              <a:lstStyle/>
              <a:p>
                <a:endParaRPr/>
              </a:p>
            </p:txBody>
          </p:sp>
          <p:pic>
            <p:nvPicPr>
              <p:cNvPr id="97" name="object 85">
                <a:extLst>
                  <a:ext uri="{FF2B5EF4-FFF2-40B4-BE49-F238E27FC236}">
                    <a16:creationId xmlns:a16="http://schemas.microsoft.com/office/drawing/2014/main" id="{A9267550-D264-9543-8739-380CFA18C156}"/>
                  </a:ext>
                </a:extLst>
              </p:cNvPr>
              <p:cNvPicPr/>
              <p:nvPr/>
            </p:nvPicPr>
            <p:blipFill>
              <a:blip r:embed="rId32" cstate="print"/>
              <a:stretch>
                <a:fillRect/>
              </a:stretch>
            </p:blipFill>
            <p:spPr>
              <a:xfrm>
                <a:off x="1627251" y="4191000"/>
                <a:ext cx="136525" cy="680974"/>
              </a:xfrm>
              <a:prstGeom prst="rect">
                <a:avLst/>
              </a:prstGeom>
            </p:spPr>
          </p:pic>
          <p:sp>
            <p:nvSpPr>
              <p:cNvPr id="98" name="object 86">
                <a:extLst>
                  <a:ext uri="{FF2B5EF4-FFF2-40B4-BE49-F238E27FC236}">
                    <a16:creationId xmlns:a16="http://schemas.microsoft.com/office/drawing/2014/main" id="{28A03CDF-F939-6B30-56FD-60D67A73380C}"/>
                  </a:ext>
                </a:extLst>
              </p:cNvPr>
              <p:cNvSpPr/>
              <p:nvPr/>
            </p:nvSpPr>
            <p:spPr>
              <a:xfrm>
                <a:off x="1627251" y="4191000"/>
                <a:ext cx="136525" cy="681355"/>
              </a:xfrm>
              <a:custGeom>
                <a:avLst/>
                <a:gdLst/>
                <a:ahLst/>
                <a:cxnLst/>
                <a:rect l="l" t="t" r="r" b="b"/>
                <a:pathLst>
                  <a:path w="136525" h="681354">
                    <a:moveTo>
                      <a:pt x="136525" y="680974"/>
                    </a:moveTo>
                    <a:lnTo>
                      <a:pt x="136525" y="0"/>
                    </a:lnTo>
                    <a:lnTo>
                      <a:pt x="0" y="85089"/>
                    </a:lnTo>
                    <a:lnTo>
                      <a:pt x="0" y="595883"/>
                    </a:lnTo>
                    <a:lnTo>
                      <a:pt x="136525" y="680974"/>
                    </a:lnTo>
                    <a:close/>
                  </a:path>
                </a:pathLst>
              </a:custGeom>
              <a:ln w="9525">
                <a:solidFill>
                  <a:srgbClr val="808080"/>
                </a:solidFill>
              </a:ln>
            </p:spPr>
            <p:txBody>
              <a:bodyPr wrap="square" lIns="0" tIns="0" rIns="0" bIns="0" rtlCol="0"/>
              <a:lstStyle/>
              <a:p>
                <a:endParaRPr/>
              </a:p>
            </p:txBody>
          </p:sp>
          <p:sp>
            <p:nvSpPr>
              <p:cNvPr id="99" name="object 87">
                <a:extLst>
                  <a:ext uri="{FF2B5EF4-FFF2-40B4-BE49-F238E27FC236}">
                    <a16:creationId xmlns:a16="http://schemas.microsoft.com/office/drawing/2014/main" id="{2C59897D-4924-18DC-BA03-1127BB82A357}"/>
                  </a:ext>
                </a:extLst>
              </p:cNvPr>
              <p:cNvSpPr/>
              <p:nvPr/>
            </p:nvSpPr>
            <p:spPr>
              <a:xfrm>
                <a:off x="1219200" y="4395724"/>
                <a:ext cx="273050" cy="271780"/>
              </a:xfrm>
              <a:custGeom>
                <a:avLst/>
                <a:gdLst/>
                <a:ahLst/>
                <a:cxnLst/>
                <a:rect l="l" t="t" r="r" b="b"/>
                <a:pathLst>
                  <a:path w="273050" h="271779">
                    <a:moveTo>
                      <a:pt x="136525" y="0"/>
                    </a:moveTo>
                    <a:lnTo>
                      <a:pt x="93358" y="6926"/>
                    </a:lnTo>
                    <a:lnTo>
                      <a:pt x="55878" y="26208"/>
                    </a:lnTo>
                    <a:lnTo>
                      <a:pt x="26330" y="55604"/>
                    </a:lnTo>
                    <a:lnTo>
                      <a:pt x="6956" y="92870"/>
                    </a:lnTo>
                    <a:lnTo>
                      <a:pt x="0" y="135762"/>
                    </a:lnTo>
                    <a:lnTo>
                      <a:pt x="6956" y="178655"/>
                    </a:lnTo>
                    <a:lnTo>
                      <a:pt x="26330" y="215921"/>
                    </a:lnTo>
                    <a:lnTo>
                      <a:pt x="55878" y="245317"/>
                    </a:lnTo>
                    <a:lnTo>
                      <a:pt x="93358" y="264599"/>
                    </a:lnTo>
                    <a:lnTo>
                      <a:pt x="136525" y="271525"/>
                    </a:lnTo>
                    <a:lnTo>
                      <a:pt x="179691" y="264599"/>
                    </a:lnTo>
                    <a:lnTo>
                      <a:pt x="217171" y="245317"/>
                    </a:lnTo>
                    <a:lnTo>
                      <a:pt x="246719" y="215921"/>
                    </a:lnTo>
                    <a:lnTo>
                      <a:pt x="266093" y="178655"/>
                    </a:lnTo>
                    <a:lnTo>
                      <a:pt x="273050" y="135762"/>
                    </a:lnTo>
                    <a:lnTo>
                      <a:pt x="266093" y="92870"/>
                    </a:lnTo>
                    <a:lnTo>
                      <a:pt x="246719" y="55604"/>
                    </a:lnTo>
                    <a:lnTo>
                      <a:pt x="217171" y="26208"/>
                    </a:lnTo>
                    <a:lnTo>
                      <a:pt x="179691" y="6926"/>
                    </a:lnTo>
                    <a:lnTo>
                      <a:pt x="136525" y="0"/>
                    </a:lnTo>
                    <a:close/>
                  </a:path>
                </a:pathLst>
              </a:custGeom>
              <a:solidFill>
                <a:srgbClr val="C0C0C0"/>
              </a:solidFill>
            </p:spPr>
            <p:txBody>
              <a:bodyPr wrap="square" lIns="0" tIns="0" rIns="0" bIns="0" rtlCol="0"/>
              <a:lstStyle/>
              <a:p>
                <a:endParaRPr/>
              </a:p>
            </p:txBody>
          </p:sp>
          <p:sp>
            <p:nvSpPr>
              <p:cNvPr id="100" name="object 88">
                <a:extLst>
                  <a:ext uri="{FF2B5EF4-FFF2-40B4-BE49-F238E27FC236}">
                    <a16:creationId xmlns:a16="http://schemas.microsoft.com/office/drawing/2014/main" id="{B598A916-3D46-D409-EE6E-84DA7C883212}"/>
                  </a:ext>
                </a:extLst>
              </p:cNvPr>
              <p:cNvSpPr/>
              <p:nvPr/>
            </p:nvSpPr>
            <p:spPr>
              <a:xfrm>
                <a:off x="1219200" y="4395724"/>
                <a:ext cx="273050" cy="271780"/>
              </a:xfrm>
              <a:custGeom>
                <a:avLst/>
                <a:gdLst/>
                <a:ahLst/>
                <a:cxnLst/>
                <a:rect l="l" t="t" r="r" b="b"/>
                <a:pathLst>
                  <a:path w="273050" h="271779">
                    <a:moveTo>
                      <a:pt x="273050" y="135762"/>
                    </a:moveTo>
                    <a:lnTo>
                      <a:pt x="266093" y="178655"/>
                    </a:lnTo>
                    <a:lnTo>
                      <a:pt x="246719" y="215921"/>
                    </a:lnTo>
                    <a:lnTo>
                      <a:pt x="217171" y="245317"/>
                    </a:lnTo>
                    <a:lnTo>
                      <a:pt x="179691" y="264599"/>
                    </a:lnTo>
                    <a:lnTo>
                      <a:pt x="136525" y="271525"/>
                    </a:lnTo>
                    <a:lnTo>
                      <a:pt x="93358" y="264599"/>
                    </a:lnTo>
                    <a:lnTo>
                      <a:pt x="55878" y="245317"/>
                    </a:lnTo>
                    <a:lnTo>
                      <a:pt x="26330" y="215921"/>
                    </a:lnTo>
                    <a:lnTo>
                      <a:pt x="6956" y="178655"/>
                    </a:lnTo>
                    <a:lnTo>
                      <a:pt x="0" y="135762"/>
                    </a:lnTo>
                    <a:lnTo>
                      <a:pt x="6956" y="92870"/>
                    </a:lnTo>
                    <a:lnTo>
                      <a:pt x="26330" y="55604"/>
                    </a:lnTo>
                    <a:lnTo>
                      <a:pt x="55878" y="26208"/>
                    </a:lnTo>
                    <a:lnTo>
                      <a:pt x="93358" y="6926"/>
                    </a:lnTo>
                    <a:lnTo>
                      <a:pt x="136525" y="0"/>
                    </a:lnTo>
                    <a:lnTo>
                      <a:pt x="179691" y="6926"/>
                    </a:lnTo>
                    <a:lnTo>
                      <a:pt x="217171" y="26208"/>
                    </a:lnTo>
                    <a:lnTo>
                      <a:pt x="246719" y="55604"/>
                    </a:lnTo>
                    <a:lnTo>
                      <a:pt x="266093" y="92870"/>
                    </a:lnTo>
                    <a:lnTo>
                      <a:pt x="273050" y="135762"/>
                    </a:lnTo>
                    <a:close/>
                  </a:path>
                </a:pathLst>
              </a:custGeom>
              <a:ln w="9525">
                <a:solidFill>
                  <a:srgbClr val="808080"/>
                </a:solidFill>
              </a:ln>
            </p:spPr>
            <p:txBody>
              <a:bodyPr wrap="square" lIns="0" tIns="0" rIns="0" bIns="0" rtlCol="0"/>
              <a:lstStyle/>
              <a:p>
                <a:endParaRPr/>
              </a:p>
            </p:txBody>
          </p:sp>
          <p:pic>
            <p:nvPicPr>
              <p:cNvPr id="101" name="object 89">
                <a:extLst>
                  <a:ext uri="{FF2B5EF4-FFF2-40B4-BE49-F238E27FC236}">
                    <a16:creationId xmlns:a16="http://schemas.microsoft.com/office/drawing/2014/main" id="{44C16832-8885-8BB2-4087-F67800522986}"/>
                  </a:ext>
                </a:extLst>
              </p:cNvPr>
              <p:cNvPicPr/>
              <p:nvPr/>
            </p:nvPicPr>
            <p:blipFill>
              <a:blip r:embed="rId33" cstate="print"/>
              <a:stretch>
                <a:fillRect/>
              </a:stretch>
            </p:blipFill>
            <p:spPr>
              <a:xfrm>
                <a:off x="1282636" y="4459287"/>
                <a:ext cx="146176" cy="144399"/>
              </a:xfrm>
              <a:prstGeom prst="rect">
                <a:avLst/>
              </a:prstGeom>
            </p:spPr>
          </p:pic>
          <p:pic>
            <p:nvPicPr>
              <p:cNvPr id="102" name="object 90">
                <a:extLst>
                  <a:ext uri="{FF2B5EF4-FFF2-40B4-BE49-F238E27FC236}">
                    <a16:creationId xmlns:a16="http://schemas.microsoft.com/office/drawing/2014/main" id="{6A9188FD-793C-20B5-7E45-C740BD93ECBF}"/>
                  </a:ext>
                </a:extLst>
              </p:cNvPr>
              <p:cNvPicPr/>
              <p:nvPr/>
            </p:nvPicPr>
            <p:blipFill>
              <a:blip r:embed="rId34" cstate="print"/>
              <a:stretch>
                <a:fillRect/>
              </a:stretch>
            </p:blipFill>
            <p:spPr>
              <a:xfrm>
                <a:off x="1765300" y="4260786"/>
                <a:ext cx="68262" cy="544512"/>
              </a:xfrm>
              <a:prstGeom prst="rect">
                <a:avLst/>
              </a:prstGeom>
            </p:spPr>
          </p:pic>
          <p:sp>
            <p:nvSpPr>
              <p:cNvPr id="103" name="object 91">
                <a:extLst>
                  <a:ext uri="{FF2B5EF4-FFF2-40B4-BE49-F238E27FC236}">
                    <a16:creationId xmlns:a16="http://schemas.microsoft.com/office/drawing/2014/main" id="{9BF57CCC-A175-554A-F1A9-D46B6924220F}"/>
                  </a:ext>
                </a:extLst>
              </p:cNvPr>
              <p:cNvSpPr/>
              <p:nvPr/>
            </p:nvSpPr>
            <p:spPr>
              <a:xfrm>
                <a:off x="1765300" y="4260786"/>
                <a:ext cx="68580" cy="544830"/>
              </a:xfrm>
              <a:custGeom>
                <a:avLst/>
                <a:gdLst/>
                <a:ahLst/>
                <a:cxnLst/>
                <a:rect l="l" t="t" r="r" b="b"/>
                <a:pathLst>
                  <a:path w="68580" h="544829">
                    <a:moveTo>
                      <a:pt x="0" y="544512"/>
                    </a:moveTo>
                    <a:lnTo>
                      <a:pt x="68262" y="544512"/>
                    </a:lnTo>
                    <a:lnTo>
                      <a:pt x="68262" y="0"/>
                    </a:lnTo>
                    <a:lnTo>
                      <a:pt x="0" y="0"/>
                    </a:lnTo>
                    <a:lnTo>
                      <a:pt x="0" y="544512"/>
                    </a:lnTo>
                    <a:close/>
                  </a:path>
                </a:pathLst>
              </a:custGeom>
              <a:ln w="9525">
                <a:solidFill>
                  <a:srgbClr val="808080"/>
                </a:solidFill>
              </a:ln>
            </p:spPr>
            <p:txBody>
              <a:bodyPr wrap="square" lIns="0" tIns="0" rIns="0" bIns="0" rtlCol="0"/>
              <a:lstStyle/>
              <a:p>
                <a:endParaRPr/>
              </a:p>
            </p:txBody>
          </p:sp>
          <p:pic>
            <p:nvPicPr>
              <p:cNvPr id="104" name="object 92">
                <a:extLst>
                  <a:ext uri="{FF2B5EF4-FFF2-40B4-BE49-F238E27FC236}">
                    <a16:creationId xmlns:a16="http://schemas.microsoft.com/office/drawing/2014/main" id="{EBB8C3BA-29D4-D051-DB2A-7AC0E6688FB0}"/>
                  </a:ext>
                </a:extLst>
              </p:cNvPr>
              <p:cNvPicPr/>
              <p:nvPr/>
            </p:nvPicPr>
            <p:blipFill>
              <a:blip r:embed="rId35" cstate="print"/>
              <a:stretch>
                <a:fillRect/>
              </a:stretch>
            </p:blipFill>
            <p:spPr>
              <a:xfrm>
                <a:off x="4078351" y="4327461"/>
                <a:ext cx="2925699" cy="407987"/>
              </a:xfrm>
              <a:prstGeom prst="rect">
                <a:avLst/>
              </a:prstGeom>
            </p:spPr>
          </p:pic>
          <p:sp>
            <p:nvSpPr>
              <p:cNvPr id="105" name="object 93">
                <a:extLst>
                  <a:ext uri="{FF2B5EF4-FFF2-40B4-BE49-F238E27FC236}">
                    <a16:creationId xmlns:a16="http://schemas.microsoft.com/office/drawing/2014/main" id="{DEB6B866-8E36-4E73-9F39-5224CFDDC81F}"/>
                  </a:ext>
                </a:extLst>
              </p:cNvPr>
              <p:cNvSpPr/>
              <p:nvPr/>
            </p:nvSpPr>
            <p:spPr>
              <a:xfrm>
                <a:off x="4078351" y="4327461"/>
                <a:ext cx="2926080" cy="408305"/>
              </a:xfrm>
              <a:custGeom>
                <a:avLst/>
                <a:gdLst/>
                <a:ahLst/>
                <a:cxnLst/>
                <a:rect l="l" t="t" r="r" b="b"/>
                <a:pathLst>
                  <a:path w="2926079" h="408304">
                    <a:moveTo>
                      <a:pt x="0" y="407987"/>
                    </a:moveTo>
                    <a:lnTo>
                      <a:pt x="2925699" y="407987"/>
                    </a:lnTo>
                    <a:lnTo>
                      <a:pt x="2925699" y="0"/>
                    </a:lnTo>
                    <a:lnTo>
                      <a:pt x="0" y="0"/>
                    </a:lnTo>
                    <a:lnTo>
                      <a:pt x="0" y="407987"/>
                    </a:lnTo>
                    <a:close/>
                  </a:path>
                </a:pathLst>
              </a:custGeom>
              <a:ln w="9525">
                <a:solidFill>
                  <a:srgbClr val="808080"/>
                </a:solidFill>
              </a:ln>
            </p:spPr>
            <p:txBody>
              <a:bodyPr wrap="square" lIns="0" tIns="0" rIns="0" bIns="0" rtlCol="0"/>
              <a:lstStyle/>
              <a:p>
                <a:endParaRPr/>
              </a:p>
            </p:txBody>
          </p:sp>
          <p:pic>
            <p:nvPicPr>
              <p:cNvPr id="106" name="object 94">
                <a:extLst>
                  <a:ext uri="{FF2B5EF4-FFF2-40B4-BE49-F238E27FC236}">
                    <a16:creationId xmlns:a16="http://schemas.microsoft.com/office/drawing/2014/main" id="{4C5D8E3F-52FD-41F5-3623-F9CA880A9557}"/>
                  </a:ext>
                </a:extLst>
              </p:cNvPr>
              <p:cNvPicPr/>
              <p:nvPr/>
            </p:nvPicPr>
            <p:blipFill>
              <a:blip r:embed="rId31" cstate="print"/>
              <a:stretch>
                <a:fillRect/>
              </a:stretch>
            </p:blipFill>
            <p:spPr>
              <a:xfrm>
                <a:off x="7140575" y="4463986"/>
                <a:ext cx="203200" cy="134937"/>
              </a:xfrm>
              <a:prstGeom prst="rect">
                <a:avLst/>
              </a:prstGeom>
            </p:spPr>
          </p:pic>
          <p:sp>
            <p:nvSpPr>
              <p:cNvPr id="107" name="object 95">
                <a:extLst>
                  <a:ext uri="{FF2B5EF4-FFF2-40B4-BE49-F238E27FC236}">
                    <a16:creationId xmlns:a16="http://schemas.microsoft.com/office/drawing/2014/main" id="{9F3068FD-62BD-15DE-2175-680FA6C8ECDC}"/>
                  </a:ext>
                </a:extLst>
              </p:cNvPr>
              <p:cNvSpPr/>
              <p:nvPr/>
            </p:nvSpPr>
            <p:spPr>
              <a:xfrm>
                <a:off x="7140575" y="4463986"/>
                <a:ext cx="203200" cy="135255"/>
              </a:xfrm>
              <a:custGeom>
                <a:avLst/>
                <a:gdLst/>
                <a:ahLst/>
                <a:cxnLst/>
                <a:rect l="l" t="t" r="r" b="b"/>
                <a:pathLst>
                  <a:path w="203200" h="135254">
                    <a:moveTo>
                      <a:pt x="0" y="134937"/>
                    </a:moveTo>
                    <a:lnTo>
                      <a:pt x="203200" y="134937"/>
                    </a:lnTo>
                    <a:lnTo>
                      <a:pt x="203200" y="0"/>
                    </a:lnTo>
                    <a:lnTo>
                      <a:pt x="0" y="0"/>
                    </a:lnTo>
                    <a:lnTo>
                      <a:pt x="0" y="134937"/>
                    </a:lnTo>
                    <a:close/>
                  </a:path>
                </a:pathLst>
              </a:custGeom>
              <a:ln w="9525">
                <a:solidFill>
                  <a:srgbClr val="808080"/>
                </a:solidFill>
              </a:ln>
            </p:spPr>
            <p:txBody>
              <a:bodyPr wrap="square" lIns="0" tIns="0" rIns="0" bIns="0" rtlCol="0"/>
              <a:lstStyle/>
              <a:p>
                <a:endParaRPr/>
              </a:p>
            </p:txBody>
          </p:sp>
          <p:pic>
            <p:nvPicPr>
              <p:cNvPr id="108" name="object 96">
                <a:extLst>
                  <a:ext uri="{FF2B5EF4-FFF2-40B4-BE49-F238E27FC236}">
                    <a16:creationId xmlns:a16="http://schemas.microsoft.com/office/drawing/2014/main" id="{319BE692-C902-C0F7-6357-FDF738B7CED7}"/>
                  </a:ext>
                </a:extLst>
              </p:cNvPr>
              <p:cNvPicPr/>
              <p:nvPr/>
            </p:nvPicPr>
            <p:blipFill>
              <a:blip r:embed="rId36" cstate="print"/>
              <a:stretch>
                <a:fillRect/>
              </a:stretch>
            </p:blipFill>
            <p:spPr>
              <a:xfrm>
                <a:off x="7004050" y="4327525"/>
                <a:ext cx="136525" cy="407924"/>
              </a:xfrm>
              <a:prstGeom prst="rect">
                <a:avLst/>
              </a:prstGeom>
            </p:spPr>
          </p:pic>
          <p:sp>
            <p:nvSpPr>
              <p:cNvPr id="109" name="object 97">
                <a:extLst>
                  <a:ext uri="{FF2B5EF4-FFF2-40B4-BE49-F238E27FC236}">
                    <a16:creationId xmlns:a16="http://schemas.microsoft.com/office/drawing/2014/main" id="{8838F5B2-AED7-F9C0-C9B7-4F64F2F4056B}"/>
                  </a:ext>
                </a:extLst>
              </p:cNvPr>
              <p:cNvSpPr/>
              <p:nvPr/>
            </p:nvSpPr>
            <p:spPr>
              <a:xfrm>
                <a:off x="7004050" y="4327525"/>
                <a:ext cx="136525" cy="408305"/>
              </a:xfrm>
              <a:custGeom>
                <a:avLst/>
                <a:gdLst/>
                <a:ahLst/>
                <a:cxnLst/>
                <a:rect l="l" t="t" r="r" b="b"/>
                <a:pathLst>
                  <a:path w="136525" h="408304">
                    <a:moveTo>
                      <a:pt x="0" y="0"/>
                    </a:moveTo>
                    <a:lnTo>
                      <a:pt x="0" y="407924"/>
                    </a:lnTo>
                    <a:lnTo>
                      <a:pt x="136525" y="356997"/>
                    </a:lnTo>
                    <a:lnTo>
                      <a:pt x="136525" y="51054"/>
                    </a:lnTo>
                    <a:lnTo>
                      <a:pt x="0" y="0"/>
                    </a:lnTo>
                    <a:close/>
                  </a:path>
                </a:pathLst>
              </a:custGeom>
              <a:ln w="9525">
                <a:solidFill>
                  <a:srgbClr val="808080"/>
                </a:solidFill>
              </a:ln>
            </p:spPr>
            <p:txBody>
              <a:bodyPr wrap="square" lIns="0" tIns="0" rIns="0" bIns="0" rtlCol="0"/>
              <a:lstStyle/>
              <a:p>
                <a:endParaRPr/>
              </a:p>
            </p:txBody>
          </p:sp>
          <p:sp>
            <p:nvSpPr>
              <p:cNvPr id="110" name="object 98">
                <a:extLst>
                  <a:ext uri="{FF2B5EF4-FFF2-40B4-BE49-F238E27FC236}">
                    <a16:creationId xmlns:a16="http://schemas.microsoft.com/office/drawing/2014/main" id="{36EA68BC-3521-208F-0689-83A45978000C}"/>
                  </a:ext>
                </a:extLst>
              </p:cNvPr>
              <p:cNvSpPr/>
              <p:nvPr/>
            </p:nvSpPr>
            <p:spPr>
              <a:xfrm>
                <a:off x="7277100" y="4395724"/>
                <a:ext cx="271780" cy="271780"/>
              </a:xfrm>
              <a:custGeom>
                <a:avLst/>
                <a:gdLst/>
                <a:ahLst/>
                <a:cxnLst/>
                <a:rect l="l" t="t" r="r" b="b"/>
                <a:pathLst>
                  <a:path w="271779" h="271779">
                    <a:moveTo>
                      <a:pt x="135763" y="0"/>
                    </a:moveTo>
                    <a:lnTo>
                      <a:pt x="92821" y="6926"/>
                    </a:lnTo>
                    <a:lnTo>
                      <a:pt x="55549" y="26208"/>
                    </a:lnTo>
                    <a:lnTo>
                      <a:pt x="26172" y="55604"/>
                    </a:lnTo>
                    <a:lnTo>
                      <a:pt x="6913" y="92870"/>
                    </a:lnTo>
                    <a:lnTo>
                      <a:pt x="0" y="135762"/>
                    </a:lnTo>
                    <a:lnTo>
                      <a:pt x="6913" y="178704"/>
                    </a:lnTo>
                    <a:lnTo>
                      <a:pt x="26172" y="215976"/>
                    </a:lnTo>
                    <a:lnTo>
                      <a:pt x="55549" y="245353"/>
                    </a:lnTo>
                    <a:lnTo>
                      <a:pt x="92821" y="264612"/>
                    </a:lnTo>
                    <a:lnTo>
                      <a:pt x="135763" y="271525"/>
                    </a:lnTo>
                    <a:lnTo>
                      <a:pt x="178655" y="264612"/>
                    </a:lnTo>
                    <a:lnTo>
                      <a:pt x="215921" y="245353"/>
                    </a:lnTo>
                    <a:lnTo>
                      <a:pt x="245317" y="215976"/>
                    </a:lnTo>
                    <a:lnTo>
                      <a:pt x="264599" y="178704"/>
                    </a:lnTo>
                    <a:lnTo>
                      <a:pt x="271525" y="135762"/>
                    </a:lnTo>
                    <a:lnTo>
                      <a:pt x="264599" y="92870"/>
                    </a:lnTo>
                    <a:lnTo>
                      <a:pt x="245317" y="55604"/>
                    </a:lnTo>
                    <a:lnTo>
                      <a:pt x="215921" y="26208"/>
                    </a:lnTo>
                    <a:lnTo>
                      <a:pt x="178655" y="6926"/>
                    </a:lnTo>
                    <a:lnTo>
                      <a:pt x="135763" y="0"/>
                    </a:lnTo>
                    <a:close/>
                  </a:path>
                </a:pathLst>
              </a:custGeom>
              <a:solidFill>
                <a:srgbClr val="C0C0C0"/>
              </a:solidFill>
            </p:spPr>
            <p:txBody>
              <a:bodyPr wrap="square" lIns="0" tIns="0" rIns="0" bIns="0" rtlCol="0"/>
              <a:lstStyle/>
              <a:p>
                <a:endParaRPr/>
              </a:p>
            </p:txBody>
          </p:sp>
          <p:sp>
            <p:nvSpPr>
              <p:cNvPr id="111" name="object 99">
                <a:extLst>
                  <a:ext uri="{FF2B5EF4-FFF2-40B4-BE49-F238E27FC236}">
                    <a16:creationId xmlns:a16="http://schemas.microsoft.com/office/drawing/2014/main" id="{28FEE02E-9DB3-4DFE-9939-E31B8547B135}"/>
                  </a:ext>
                </a:extLst>
              </p:cNvPr>
              <p:cNvSpPr/>
              <p:nvPr/>
            </p:nvSpPr>
            <p:spPr>
              <a:xfrm>
                <a:off x="7277100" y="4395724"/>
                <a:ext cx="271780" cy="271780"/>
              </a:xfrm>
              <a:custGeom>
                <a:avLst/>
                <a:gdLst/>
                <a:ahLst/>
                <a:cxnLst/>
                <a:rect l="l" t="t" r="r" b="b"/>
                <a:pathLst>
                  <a:path w="271779" h="271779">
                    <a:moveTo>
                      <a:pt x="0" y="135762"/>
                    </a:moveTo>
                    <a:lnTo>
                      <a:pt x="6913" y="92870"/>
                    </a:lnTo>
                    <a:lnTo>
                      <a:pt x="26172" y="55604"/>
                    </a:lnTo>
                    <a:lnTo>
                      <a:pt x="55549" y="26208"/>
                    </a:lnTo>
                    <a:lnTo>
                      <a:pt x="92821" y="6926"/>
                    </a:lnTo>
                    <a:lnTo>
                      <a:pt x="135763" y="0"/>
                    </a:lnTo>
                    <a:lnTo>
                      <a:pt x="178655" y="6926"/>
                    </a:lnTo>
                    <a:lnTo>
                      <a:pt x="215921" y="26208"/>
                    </a:lnTo>
                    <a:lnTo>
                      <a:pt x="245317" y="55604"/>
                    </a:lnTo>
                    <a:lnTo>
                      <a:pt x="264599" y="92870"/>
                    </a:lnTo>
                    <a:lnTo>
                      <a:pt x="271525" y="135762"/>
                    </a:lnTo>
                    <a:lnTo>
                      <a:pt x="264599" y="178704"/>
                    </a:lnTo>
                    <a:lnTo>
                      <a:pt x="245317" y="215976"/>
                    </a:lnTo>
                    <a:lnTo>
                      <a:pt x="215921" y="245353"/>
                    </a:lnTo>
                    <a:lnTo>
                      <a:pt x="178655" y="264612"/>
                    </a:lnTo>
                    <a:lnTo>
                      <a:pt x="135763" y="271525"/>
                    </a:lnTo>
                    <a:lnTo>
                      <a:pt x="92821" y="264612"/>
                    </a:lnTo>
                    <a:lnTo>
                      <a:pt x="55549" y="245353"/>
                    </a:lnTo>
                    <a:lnTo>
                      <a:pt x="26172" y="215976"/>
                    </a:lnTo>
                    <a:lnTo>
                      <a:pt x="6913" y="178704"/>
                    </a:lnTo>
                    <a:lnTo>
                      <a:pt x="0" y="135762"/>
                    </a:lnTo>
                    <a:close/>
                  </a:path>
                </a:pathLst>
              </a:custGeom>
              <a:ln w="9525">
                <a:solidFill>
                  <a:srgbClr val="808080"/>
                </a:solidFill>
              </a:ln>
            </p:spPr>
            <p:txBody>
              <a:bodyPr wrap="square" lIns="0" tIns="0" rIns="0" bIns="0" rtlCol="0"/>
              <a:lstStyle/>
              <a:p>
                <a:endParaRPr/>
              </a:p>
            </p:txBody>
          </p:sp>
          <p:pic>
            <p:nvPicPr>
              <p:cNvPr id="112" name="object 100">
                <a:extLst>
                  <a:ext uri="{FF2B5EF4-FFF2-40B4-BE49-F238E27FC236}">
                    <a16:creationId xmlns:a16="http://schemas.microsoft.com/office/drawing/2014/main" id="{DDE24864-DC7C-956D-D385-A743D336E6B7}"/>
                  </a:ext>
                </a:extLst>
              </p:cNvPr>
              <p:cNvPicPr/>
              <p:nvPr/>
            </p:nvPicPr>
            <p:blipFill>
              <a:blip r:embed="rId37" cstate="print"/>
              <a:stretch>
                <a:fillRect/>
              </a:stretch>
            </p:blipFill>
            <p:spPr>
              <a:xfrm>
                <a:off x="7339012" y="4459287"/>
                <a:ext cx="146050" cy="144399"/>
              </a:xfrm>
              <a:prstGeom prst="rect">
                <a:avLst/>
              </a:prstGeom>
            </p:spPr>
          </p:pic>
          <p:pic>
            <p:nvPicPr>
              <p:cNvPr id="113" name="object 101">
                <a:extLst>
                  <a:ext uri="{FF2B5EF4-FFF2-40B4-BE49-F238E27FC236}">
                    <a16:creationId xmlns:a16="http://schemas.microsoft.com/office/drawing/2014/main" id="{246F40CC-2715-B386-65E7-C819B50803F8}"/>
                  </a:ext>
                </a:extLst>
              </p:cNvPr>
              <p:cNvPicPr/>
              <p:nvPr/>
            </p:nvPicPr>
            <p:blipFill>
              <a:blip r:embed="rId38" cstate="print"/>
              <a:stretch>
                <a:fillRect/>
              </a:stretch>
            </p:blipFill>
            <p:spPr>
              <a:xfrm>
                <a:off x="6188075" y="4259072"/>
                <a:ext cx="67468" cy="544830"/>
              </a:xfrm>
              <a:prstGeom prst="rect">
                <a:avLst/>
              </a:prstGeom>
            </p:spPr>
          </p:pic>
          <p:sp>
            <p:nvSpPr>
              <p:cNvPr id="114" name="object 102">
                <a:extLst>
                  <a:ext uri="{FF2B5EF4-FFF2-40B4-BE49-F238E27FC236}">
                    <a16:creationId xmlns:a16="http://schemas.microsoft.com/office/drawing/2014/main" id="{8C6A4FB8-7D3D-3D04-1BA4-5AD32D2FC376}"/>
                  </a:ext>
                </a:extLst>
              </p:cNvPr>
              <p:cNvSpPr/>
              <p:nvPr/>
            </p:nvSpPr>
            <p:spPr>
              <a:xfrm>
                <a:off x="6188075" y="4259072"/>
                <a:ext cx="67945" cy="544830"/>
              </a:xfrm>
              <a:custGeom>
                <a:avLst/>
                <a:gdLst/>
                <a:ahLst/>
                <a:cxnLst/>
                <a:rect l="l" t="t" r="r" b="b"/>
                <a:pathLst>
                  <a:path w="67945" h="544829">
                    <a:moveTo>
                      <a:pt x="0" y="544829"/>
                    </a:moveTo>
                    <a:lnTo>
                      <a:pt x="67468" y="544829"/>
                    </a:lnTo>
                    <a:lnTo>
                      <a:pt x="67468" y="0"/>
                    </a:lnTo>
                    <a:lnTo>
                      <a:pt x="0" y="0"/>
                    </a:lnTo>
                    <a:lnTo>
                      <a:pt x="0" y="544829"/>
                    </a:lnTo>
                    <a:close/>
                  </a:path>
                </a:pathLst>
              </a:custGeom>
              <a:ln w="9525">
                <a:solidFill>
                  <a:srgbClr val="808080"/>
                </a:solidFill>
              </a:ln>
            </p:spPr>
            <p:txBody>
              <a:bodyPr wrap="square" lIns="0" tIns="0" rIns="0" bIns="0" rtlCol="0"/>
              <a:lstStyle/>
              <a:p>
                <a:endParaRPr/>
              </a:p>
            </p:txBody>
          </p:sp>
          <p:pic>
            <p:nvPicPr>
              <p:cNvPr id="115" name="object 103">
                <a:extLst>
                  <a:ext uri="{FF2B5EF4-FFF2-40B4-BE49-F238E27FC236}">
                    <a16:creationId xmlns:a16="http://schemas.microsoft.com/office/drawing/2014/main" id="{5266EA41-9395-5EB1-9C68-519C9B578FFF}"/>
                  </a:ext>
                </a:extLst>
              </p:cNvPr>
              <p:cNvPicPr/>
              <p:nvPr/>
            </p:nvPicPr>
            <p:blipFill>
              <a:blip r:embed="rId39" cstate="print"/>
              <a:stretch>
                <a:fillRect/>
              </a:stretch>
            </p:blipFill>
            <p:spPr>
              <a:xfrm>
                <a:off x="6255511" y="4190936"/>
                <a:ext cx="67468" cy="681037"/>
              </a:xfrm>
              <a:prstGeom prst="rect">
                <a:avLst/>
              </a:prstGeom>
            </p:spPr>
          </p:pic>
          <p:sp>
            <p:nvSpPr>
              <p:cNvPr id="116" name="object 104">
                <a:extLst>
                  <a:ext uri="{FF2B5EF4-FFF2-40B4-BE49-F238E27FC236}">
                    <a16:creationId xmlns:a16="http://schemas.microsoft.com/office/drawing/2014/main" id="{09C4A4C2-57A6-8FC1-DBE3-7D402F366591}"/>
                  </a:ext>
                </a:extLst>
              </p:cNvPr>
              <p:cNvSpPr/>
              <p:nvPr/>
            </p:nvSpPr>
            <p:spPr>
              <a:xfrm>
                <a:off x="6255511" y="4190936"/>
                <a:ext cx="67945" cy="681355"/>
              </a:xfrm>
              <a:custGeom>
                <a:avLst/>
                <a:gdLst/>
                <a:ahLst/>
                <a:cxnLst/>
                <a:rect l="l" t="t" r="r" b="b"/>
                <a:pathLst>
                  <a:path w="67945" h="681354">
                    <a:moveTo>
                      <a:pt x="0" y="681037"/>
                    </a:moveTo>
                    <a:lnTo>
                      <a:pt x="67468" y="681037"/>
                    </a:lnTo>
                    <a:lnTo>
                      <a:pt x="67468" y="0"/>
                    </a:lnTo>
                    <a:lnTo>
                      <a:pt x="0" y="0"/>
                    </a:lnTo>
                    <a:lnTo>
                      <a:pt x="0" y="681037"/>
                    </a:lnTo>
                    <a:close/>
                  </a:path>
                </a:pathLst>
              </a:custGeom>
              <a:ln w="9525">
                <a:solidFill>
                  <a:srgbClr val="808080"/>
                </a:solidFill>
              </a:ln>
            </p:spPr>
            <p:txBody>
              <a:bodyPr wrap="square" lIns="0" tIns="0" rIns="0" bIns="0" rtlCol="0"/>
              <a:lstStyle/>
              <a:p>
                <a:endParaRPr/>
              </a:p>
            </p:txBody>
          </p:sp>
          <p:pic>
            <p:nvPicPr>
              <p:cNvPr id="117" name="object 105">
                <a:extLst>
                  <a:ext uri="{FF2B5EF4-FFF2-40B4-BE49-F238E27FC236}">
                    <a16:creationId xmlns:a16="http://schemas.microsoft.com/office/drawing/2014/main" id="{C5F38A63-235E-EAFB-8721-97CCC4A4A2AE}"/>
                  </a:ext>
                </a:extLst>
              </p:cNvPr>
              <p:cNvPicPr/>
              <p:nvPr/>
            </p:nvPicPr>
            <p:blipFill>
              <a:blip r:embed="rId40" cstate="print"/>
              <a:stretch>
                <a:fillRect/>
              </a:stretch>
            </p:blipFill>
            <p:spPr>
              <a:xfrm>
                <a:off x="4281551" y="4259072"/>
                <a:ext cx="612775" cy="544830"/>
              </a:xfrm>
              <a:prstGeom prst="rect">
                <a:avLst/>
              </a:prstGeom>
            </p:spPr>
          </p:pic>
          <p:sp>
            <p:nvSpPr>
              <p:cNvPr id="118" name="object 106">
                <a:extLst>
                  <a:ext uri="{FF2B5EF4-FFF2-40B4-BE49-F238E27FC236}">
                    <a16:creationId xmlns:a16="http://schemas.microsoft.com/office/drawing/2014/main" id="{860A3614-8252-1D2E-04BC-F10B95827CE0}"/>
                  </a:ext>
                </a:extLst>
              </p:cNvPr>
              <p:cNvSpPr/>
              <p:nvPr/>
            </p:nvSpPr>
            <p:spPr>
              <a:xfrm>
                <a:off x="4281551" y="4259072"/>
                <a:ext cx="612775" cy="544830"/>
              </a:xfrm>
              <a:custGeom>
                <a:avLst/>
                <a:gdLst/>
                <a:ahLst/>
                <a:cxnLst/>
                <a:rect l="l" t="t" r="r" b="b"/>
                <a:pathLst>
                  <a:path w="612775" h="544829">
                    <a:moveTo>
                      <a:pt x="0" y="544829"/>
                    </a:moveTo>
                    <a:lnTo>
                      <a:pt x="612775" y="544829"/>
                    </a:lnTo>
                    <a:lnTo>
                      <a:pt x="612775" y="0"/>
                    </a:lnTo>
                    <a:lnTo>
                      <a:pt x="0" y="0"/>
                    </a:lnTo>
                    <a:lnTo>
                      <a:pt x="0" y="544829"/>
                    </a:lnTo>
                    <a:close/>
                  </a:path>
                </a:pathLst>
              </a:custGeom>
              <a:ln w="9525">
                <a:solidFill>
                  <a:srgbClr val="808080"/>
                </a:solidFill>
              </a:ln>
            </p:spPr>
            <p:txBody>
              <a:bodyPr wrap="square" lIns="0" tIns="0" rIns="0" bIns="0" rtlCol="0"/>
              <a:lstStyle/>
              <a:p>
                <a:endParaRPr/>
              </a:p>
            </p:txBody>
          </p:sp>
          <p:pic>
            <p:nvPicPr>
              <p:cNvPr id="119" name="object 107">
                <a:extLst>
                  <a:ext uri="{FF2B5EF4-FFF2-40B4-BE49-F238E27FC236}">
                    <a16:creationId xmlns:a16="http://schemas.microsoft.com/office/drawing/2014/main" id="{4FE5F754-6EB8-5A97-21E7-508AB8600124}"/>
                  </a:ext>
                </a:extLst>
              </p:cNvPr>
              <p:cNvPicPr/>
              <p:nvPr/>
            </p:nvPicPr>
            <p:blipFill>
              <a:blip r:embed="rId41" cstate="print"/>
              <a:stretch>
                <a:fillRect/>
              </a:stretch>
            </p:blipFill>
            <p:spPr>
              <a:xfrm>
                <a:off x="4417695" y="4190936"/>
                <a:ext cx="68085" cy="681037"/>
              </a:xfrm>
              <a:prstGeom prst="rect">
                <a:avLst/>
              </a:prstGeom>
            </p:spPr>
          </p:pic>
          <p:sp>
            <p:nvSpPr>
              <p:cNvPr id="120" name="object 108">
                <a:extLst>
                  <a:ext uri="{FF2B5EF4-FFF2-40B4-BE49-F238E27FC236}">
                    <a16:creationId xmlns:a16="http://schemas.microsoft.com/office/drawing/2014/main" id="{718121D3-A465-7B78-BC7C-95F98577D99B}"/>
                  </a:ext>
                </a:extLst>
              </p:cNvPr>
              <p:cNvSpPr/>
              <p:nvPr/>
            </p:nvSpPr>
            <p:spPr>
              <a:xfrm>
                <a:off x="4417695" y="4190936"/>
                <a:ext cx="68580" cy="681355"/>
              </a:xfrm>
              <a:custGeom>
                <a:avLst/>
                <a:gdLst/>
                <a:ahLst/>
                <a:cxnLst/>
                <a:rect l="l" t="t" r="r" b="b"/>
                <a:pathLst>
                  <a:path w="68579" h="681354">
                    <a:moveTo>
                      <a:pt x="0" y="681037"/>
                    </a:moveTo>
                    <a:lnTo>
                      <a:pt x="68085" y="681037"/>
                    </a:lnTo>
                    <a:lnTo>
                      <a:pt x="68085" y="0"/>
                    </a:lnTo>
                    <a:lnTo>
                      <a:pt x="0" y="0"/>
                    </a:lnTo>
                    <a:lnTo>
                      <a:pt x="0" y="681037"/>
                    </a:lnTo>
                    <a:close/>
                  </a:path>
                </a:pathLst>
              </a:custGeom>
              <a:ln w="9525">
                <a:solidFill>
                  <a:srgbClr val="808080"/>
                </a:solidFill>
              </a:ln>
            </p:spPr>
            <p:txBody>
              <a:bodyPr wrap="square" lIns="0" tIns="0" rIns="0" bIns="0" rtlCol="0"/>
              <a:lstStyle/>
              <a:p>
                <a:endParaRPr/>
              </a:p>
            </p:txBody>
          </p:sp>
          <p:pic>
            <p:nvPicPr>
              <p:cNvPr id="121" name="object 109">
                <a:extLst>
                  <a:ext uri="{FF2B5EF4-FFF2-40B4-BE49-F238E27FC236}">
                    <a16:creationId xmlns:a16="http://schemas.microsoft.com/office/drawing/2014/main" id="{C96BC009-8992-36BB-4D8A-D9227E30029B}"/>
                  </a:ext>
                </a:extLst>
              </p:cNvPr>
              <p:cNvPicPr/>
              <p:nvPr/>
            </p:nvPicPr>
            <p:blipFill>
              <a:blip r:embed="rId42" cstate="print"/>
              <a:stretch>
                <a:fillRect/>
              </a:stretch>
            </p:blipFill>
            <p:spPr>
              <a:xfrm>
                <a:off x="5410200" y="4267136"/>
                <a:ext cx="68262" cy="544512"/>
              </a:xfrm>
              <a:prstGeom prst="rect">
                <a:avLst/>
              </a:prstGeom>
            </p:spPr>
          </p:pic>
          <p:sp>
            <p:nvSpPr>
              <p:cNvPr id="122" name="object 110">
                <a:extLst>
                  <a:ext uri="{FF2B5EF4-FFF2-40B4-BE49-F238E27FC236}">
                    <a16:creationId xmlns:a16="http://schemas.microsoft.com/office/drawing/2014/main" id="{7239CF18-B25B-A3F3-000B-479D1EEF1520}"/>
                  </a:ext>
                </a:extLst>
              </p:cNvPr>
              <p:cNvSpPr/>
              <p:nvPr/>
            </p:nvSpPr>
            <p:spPr>
              <a:xfrm>
                <a:off x="5410200" y="4267136"/>
                <a:ext cx="68580" cy="544830"/>
              </a:xfrm>
              <a:custGeom>
                <a:avLst/>
                <a:gdLst/>
                <a:ahLst/>
                <a:cxnLst/>
                <a:rect l="l" t="t" r="r" b="b"/>
                <a:pathLst>
                  <a:path w="68579" h="544829">
                    <a:moveTo>
                      <a:pt x="0" y="544512"/>
                    </a:moveTo>
                    <a:lnTo>
                      <a:pt x="68262" y="544512"/>
                    </a:lnTo>
                    <a:lnTo>
                      <a:pt x="68262" y="0"/>
                    </a:lnTo>
                    <a:lnTo>
                      <a:pt x="0" y="0"/>
                    </a:lnTo>
                    <a:lnTo>
                      <a:pt x="0" y="544512"/>
                    </a:lnTo>
                    <a:close/>
                  </a:path>
                </a:pathLst>
              </a:custGeom>
              <a:ln w="9525">
                <a:solidFill>
                  <a:srgbClr val="808080"/>
                </a:solidFill>
              </a:ln>
            </p:spPr>
            <p:txBody>
              <a:bodyPr wrap="square" lIns="0" tIns="0" rIns="0" bIns="0" rtlCol="0"/>
              <a:lstStyle/>
              <a:p>
                <a:endParaRPr/>
              </a:p>
            </p:txBody>
          </p:sp>
          <p:sp>
            <p:nvSpPr>
              <p:cNvPr id="123" name="object 111">
                <a:extLst>
                  <a:ext uri="{FF2B5EF4-FFF2-40B4-BE49-F238E27FC236}">
                    <a16:creationId xmlns:a16="http://schemas.microsoft.com/office/drawing/2014/main" id="{AF6A161B-9BDC-D3EC-9AF5-A14DABC420DA}"/>
                  </a:ext>
                </a:extLst>
              </p:cNvPr>
              <p:cNvSpPr/>
              <p:nvPr/>
            </p:nvSpPr>
            <p:spPr>
              <a:xfrm>
                <a:off x="3935349" y="4548123"/>
                <a:ext cx="2940050" cy="1397000"/>
              </a:xfrm>
              <a:custGeom>
                <a:avLst/>
                <a:gdLst/>
                <a:ahLst/>
                <a:cxnLst/>
                <a:rect l="l" t="t" r="r" b="b"/>
                <a:pathLst>
                  <a:path w="2940050" h="1397000">
                    <a:moveTo>
                      <a:pt x="673100" y="58801"/>
                    </a:moveTo>
                    <a:lnTo>
                      <a:pt x="595122" y="92964"/>
                    </a:lnTo>
                    <a:lnTo>
                      <a:pt x="619506" y="113284"/>
                    </a:lnTo>
                    <a:lnTo>
                      <a:pt x="0" y="858012"/>
                    </a:lnTo>
                    <a:lnTo>
                      <a:pt x="9652" y="866140"/>
                    </a:lnTo>
                    <a:lnTo>
                      <a:pt x="629272" y="121424"/>
                    </a:lnTo>
                    <a:lnTo>
                      <a:pt x="653669" y="141732"/>
                    </a:lnTo>
                    <a:lnTo>
                      <a:pt x="662622" y="103505"/>
                    </a:lnTo>
                    <a:lnTo>
                      <a:pt x="673100" y="58801"/>
                    </a:lnTo>
                    <a:close/>
                  </a:path>
                  <a:path w="2940050" h="1397000">
                    <a:moveTo>
                      <a:pt x="1843024" y="1394002"/>
                    </a:moveTo>
                    <a:lnTo>
                      <a:pt x="1544726" y="145732"/>
                    </a:lnTo>
                    <a:lnTo>
                      <a:pt x="1575689" y="138303"/>
                    </a:lnTo>
                    <a:lnTo>
                      <a:pt x="1571523" y="133350"/>
                    </a:lnTo>
                    <a:lnTo>
                      <a:pt x="1520825" y="73025"/>
                    </a:lnTo>
                    <a:lnTo>
                      <a:pt x="1501521" y="156083"/>
                    </a:lnTo>
                    <a:lnTo>
                      <a:pt x="1532420" y="148678"/>
                    </a:lnTo>
                    <a:lnTo>
                      <a:pt x="1830578" y="1396949"/>
                    </a:lnTo>
                    <a:lnTo>
                      <a:pt x="1843024" y="1394002"/>
                    </a:lnTo>
                    <a:close/>
                  </a:path>
                  <a:path w="2940050" h="1397000">
                    <a:moveTo>
                      <a:pt x="2939542" y="651510"/>
                    </a:moveTo>
                    <a:lnTo>
                      <a:pt x="2674162" y="66852"/>
                    </a:lnTo>
                    <a:lnTo>
                      <a:pt x="2699702" y="55245"/>
                    </a:lnTo>
                    <a:lnTo>
                      <a:pt x="2703068" y="53721"/>
                    </a:lnTo>
                    <a:lnTo>
                      <a:pt x="2636901" y="0"/>
                    </a:lnTo>
                    <a:lnTo>
                      <a:pt x="2633726" y="85217"/>
                    </a:lnTo>
                    <a:lnTo>
                      <a:pt x="2662618" y="72097"/>
                    </a:lnTo>
                    <a:lnTo>
                      <a:pt x="2927985" y="656729"/>
                    </a:lnTo>
                    <a:lnTo>
                      <a:pt x="2939542" y="651510"/>
                    </a:lnTo>
                    <a:close/>
                  </a:path>
                </a:pathLst>
              </a:custGeom>
              <a:solidFill>
                <a:srgbClr val="808080"/>
              </a:solidFill>
            </p:spPr>
            <p:txBody>
              <a:bodyPr wrap="square" lIns="0" tIns="0" rIns="0" bIns="0" rtlCol="0"/>
              <a:lstStyle/>
              <a:p>
                <a:endParaRPr/>
              </a:p>
            </p:txBody>
          </p:sp>
        </p:grpSp>
        <p:sp>
          <p:nvSpPr>
            <p:cNvPr id="12" name="object 113">
              <a:extLst>
                <a:ext uri="{FF2B5EF4-FFF2-40B4-BE49-F238E27FC236}">
                  <a16:creationId xmlns:a16="http://schemas.microsoft.com/office/drawing/2014/main" id="{C2CAD0A5-9D2E-198D-8863-2D9DF9B6D5C2}"/>
                </a:ext>
              </a:extLst>
            </p:cNvPr>
            <p:cNvSpPr txBox="1"/>
            <p:nvPr/>
          </p:nvSpPr>
          <p:spPr>
            <a:xfrm>
              <a:off x="6195355" y="4266034"/>
              <a:ext cx="2576641" cy="314371"/>
            </a:xfrm>
            <a:prstGeom prst="rect">
              <a:avLst/>
            </a:prstGeom>
            <a:solidFill>
              <a:srgbClr val="C0C0C0"/>
            </a:solidFill>
          </p:spPr>
          <p:txBody>
            <a:bodyPr vert="horz" wrap="square" lIns="0" tIns="33655" rIns="0" bIns="0" rtlCol="0">
              <a:spAutoFit/>
            </a:bodyPr>
            <a:lstStyle/>
            <a:p>
              <a:pPr marR="9525" algn="ctr">
                <a:lnSpc>
                  <a:spcPct val="100000"/>
                </a:lnSpc>
                <a:spcBef>
                  <a:spcPts val="265"/>
                </a:spcBef>
              </a:pPr>
              <a:r>
                <a:rPr b="1" spc="-10" dirty="0">
                  <a:latin typeface="+mn-lt"/>
                  <a:cs typeface="Times New Roman"/>
                </a:rPr>
                <a:t>Threaded-</a:t>
              </a:r>
              <a:r>
                <a:rPr b="1" spc="-20" dirty="0">
                  <a:latin typeface="+mn-lt"/>
                  <a:cs typeface="Times New Roman"/>
                </a:rPr>
                <a:t>Body</a:t>
              </a:r>
              <a:r>
                <a:rPr lang="en-US" dirty="0">
                  <a:cs typeface="Times New Roman"/>
                </a:rPr>
                <a:t> </a:t>
              </a:r>
              <a:r>
                <a:rPr b="1" spc="-10" dirty="0">
                  <a:latin typeface="+mn-lt"/>
                  <a:cs typeface="Times New Roman"/>
                </a:rPr>
                <a:t>Shock</a:t>
              </a:r>
              <a:endParaRPr dirty="0">
                <a:latin typeface="+mn-lt"/>
                <a:cs typeface="Times New Roman"/>
              </a:endParaRPr>
            </a:p>
          </p:txBody>
        </p:sp>
        <p:sp>
          <p:nvSpPr>
            <p:cNvPr id="13" name="object 114">
              <a:extLst>
                <a:ext uri="{FF2B5EF4-FFF2-40B4-BE49-F238E27FC236}">
                  <a16:creationId xmlns:a16="http://schemas.microsoft.com/office/drawing/2014/main" id="{F626713A-6A66-F67E-9167-DFA5262381B1}"/>
                </a:ext>
              </a:extLst>
            </p:cNvPr>
            <p:cNvSpPr txBox="1"/>
            <p:nvPr/>
          </p:nvSpPr>
          <p:spPr>
            <a:xfrm>
              <a:off x="3974324" y="4825597"/>
              <a:ext cx="2845039" cy="262563"/>
            </a:xfrm>
            <a:prstGeom prst="rect">
              <a:avLst/>
            </a:prstGeom>
            <a:solidFill>
              <a:srgbClr val="FFFF00"/>
            </a:solidFill>
            <a:ln w="9525">
              <a:noFill/>
            </a:ln>
          </p:spPr>
          <p:txBody>
            <a:bodyPr vert="horz" wrap="square" lIns="0" tIns="38100" rIns="0" bIns="0" rtlCol="0">
              <a:spAutoFit/>
            </a:bodyPr>
            <a:lstStyle/>
            <a:p>
              <a:pPr marL="95250" algn="ctr">
                <a:lnSpc>
                  <a:spcPct val="100000"/>
                </a:lnSpc>
                <a:spcBef>
                  <a:spcPts val="300"/>
                </a:spcBef>
              </a:pPr>
              <a:r>
                <a:rPr sz="1600" b="1" dirty="0">
                  <a:latin typeface="+mn-lt"/>
                  <a:cs typeface="Times New Roman"/>
                </a:rPr>
                <a:t>Adjustable</a:t>
              </a:r>
              <a:r>
                <a:rPr sz="1600" b="1" spc="-50" dirty="0">
                  <a:latin typeface="+mn-lt"/>
                  <a:cs typeface="Times New Roman"/>
                </a:rPr>
                <a:t> </a:t>
              </a:r>
              <a:r>
                <a:rPr sz="1600" b="1" dirty="0">
                  <a:latin typeface="+mn-lt"/>
                  <a:cs typeface="Times New Roman"/>
                </a:rPr>
                <a:t>Locking</a:t>
              </a:r>
              <a:r>
                <a:rPr sz="1600" b="1" spc="-15" dirty="0">
                  <a:latin typeface="+mn-lt"/>
                  <a:cs typeface="Times New Roman"/>
                </a:rPr>
                <a:t> </a:t>
              </a:r>
              <a:r>
                <a:rPr sz="1600" b="1" spc="-10" dirty="0">
                  <a:latin typeface="+mn-lt"/>
                  <a:cs typeface="Times New Roman"/>
                </a:rPr>
                <a:t>Collar</a:t>
              </a:r>
              <a:endParaRPr sz="1600" dirty="0">
                <a:latin typeface="+mn-lt"/>
                <a:cs typeface="Times New Roman"/>
              </a:endParaRPr>
            </a:p>
          </p:txBody>
        </p:sp>
        <p:sp>
          <p:nvSpPr>
            <p:cNvPr id="15" name="object 115">
              <a:extLst>
                <a:ext uri="{FF2B5EF4-FFF2-40B4-BE49-F238E27FC236}">
                  <a16:creationId xmlns:a16="http://schemas.microsoft.com/office/drawing/2014/main" id="{ED0849EA-686D-7826-9A40-E38D6D9E6425}"/>
                </a:ext>
              </a:extLst>
            </p:cNvPr>
            <p:cNvSpPr txBox="1"/>
            <p:nvPr/>
          </p:nvSpPr>
          <p:spPr>
            <a:xfrm>
              <a:off x="1955380" y="4319751"/>
              <a:ext cx="2459688" cy="290949"/>
            </a:xfrm>
            <a:prstGeom prst="rect">
              <a:avLst/>
            </a:prstGeom>
            <a:solidFill>
              <a:srgbClr val="FF0000"/>
            </a:solidFill>
            <a:ln w="9525">
              <a:noFill/>
            </a:ln>
          </p:spPr>
          <p:txBody>
            <a:bodyPr vert="horz" wrap="square" lIns="0" tIns="38100" rIns="0" bIns="0" rtlCol="0">
              <a:spAutoFit/>
            </a:bodyPr>
            <a:lstStyle/>
            <a:p>
              <a:pPr marL="96520" algn="ctr">
                <a:lnSpc>
                  <a:spcPct val="100000"/>
                </a:lnSpc>
                <a:spcBef>
                  <a:spcPts val="300"/>
                </a:spcBef>
              </a:pPr>
              <a:r>
                <a:rPr b="1" dirty="0">
                  <a:latin typeface="+mn-lt"/>
                  <a:cs typeface="Times New Roman"/>
                </a:rPr>
                <a:t>Floater/Spring</a:t>
              </a:r>
              <a:r>
                <a:rPr b="1" spc="-65" dirty="0">
                  <a:latin typeface="+mn-lt"/>
                  <a:cs typeface="Times New Roman"/>
                </a:rPr>
                <a:t> </a:t>
              </a:r>
              <a:r>
                <a:rPr b="1" spc="-10" dirty="0">
                  <a:latin typeface="+mn-lt"/>
                  <a:cs typeface="Times New Roman"/>
                </a:rPr>
                <a:t>Divider</a:t>
              </a:r>
              <a:endParaRPr dirty="0">
                <a:latin typeface="+mn-lt"/>
                <a:cs typeface="Times New Roman"/>
              </a:endParaRPr>
            </a:p>
          </p:txBody>
        </p:sp>
      </p:grpSp>
    </p:spTree>
    <p:extLst>
      <p:ext uri="{BB962C8B-B14F-4D97-AF65-F5344CB8AC3E}">
        <p14:creationId xmlns:p14="http://schemas.microsoft.com/office/powerpoint/2010/main" val="97949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a:extLst>
              <a:ext uri="{FF2B5EF4-FFF2-40B4-BE49-F238E27FC236}">
                <a16:creationId xmlns:a16="http://schemas.microsoft.com/office/drawing/2014/main" id="{BD424B7E-FCA4-4686-B142-2BCC69B3B0FC}"/>
              </a:ext>
            </a:extLst>
          </p:cNvPr>
          <p:cNvSpPr>
            <a:spLocks noGrp="1"/>
          </p:cNvSpPr>
          <p:nvPr>
            <p:ph type="sldNum" sz="quarter" idx="4"/>
          </p:nvPr>
        </p:nvSpPr>
        <p:spPr>
          <a:xfrm>
            <a:off x="9227185" y="7457440"/>
            <a:ext cx="509905" cy="160233"/>
          </a:xfrm>
        </p:spPr>
        <p:txBody>
          <a:bodyPr/>
          <a:lstStyle/>
          <a:p>
            <a:pPr defTabSz="502920"/>
            <a:fld id="{07635C6A-2BAA-4047-8077-AA633BA208C9}" type="slidenum">
              <a:rPr lang="en-US">
                <a:latin typeface="Calibri"/>
              </a:rPr>
              <a:pPr defTabSz="502920"/>
              <a:t>3</a:t>
            </a:fld>
            <a:endParaRPr lang="en-US">
              <a:latin typeface="Calibri"/>
            </a:endParaRPr>
          </a:p>
        </p:txBody>
      </p:sp>
      <p:sp>
        <p:nvSpPr>
          <p:cNvPr id="8" name="Title 1">
            <a:extLst>
              <a:ext uri="{FF2B5EF4-FFF2-40B4-BE49-F238E27FC236}">
                <a16:creationId xmlns:a16="http://schemas.microsoft.com/office/drawing/2014/main" id="{331388DF-2508-9C6C-1D3F-DB4A3FF50865}"/>
              </a:ext>
            </a:extLst>
          </p:cNvPr>
          <p:cNvSpPr txBox="1">
            <a:spLocks/>
          </p:cNvSpPr>
          <p:nvPr/>
        </p:nvSpPr>
        <p:spPr>
          <a:xfrm>
            <a:off x="1854517" y="14544"/>
            <a:ext cx="8203882" cy="899060"/>
          </a:xfrm>
          <a:prstGeom prst="rect">
            <a:avLst/>
          </a:prstGeom>
        </p:spPr>
        <p:txBody>
          <a:bodyPr vert="horz" lIns="0" tIns="0" rIns="0" bIns="0" rtlCol="0" anchor="ctr">
            <a:noAutofit/>
          </a:bodyPr>
          <a:lstStyle>
            <a:lvl1pPr algn="l" defTabSz="1005840" rtl="0" eaLnBrk="1" latinLnBrk="0" hangingPunct="1">
              <a:lnSpc>
                <a:spcPct val="85000"/>
              </a:lnSpc>
              <a:spcBef>
                <a:spcPct val="0"/>
              </a:spcBef>
              <a:buNone/>
              <a:defRPr sz="3300" kern="1200">
                <a:solidFill>
                  <a:schemeClr val="bg1"/>
                </a:solidFill>
                <a:latin typeface="+mj-lt"/>
                <a:ea typeface="+mj-ea"/>
                <a:cs typeface="+mj-cs"/>
              </a:defRPr>
            </a:lvl1pPr>
          </a:lstStyle>
          <a:p>
            <a:r>
              <a:rPr lang="en-GB" dirty="0"/>
              <a:t>Stacking Springs</a:t>
            </a:r>
            <a:endParaRPr lang="en-US" dirty="0"/>
          </a:p>
        </p:txBody>
      </p:sp>
      <p:sp>
        <p:nvSpPr>
          <p:cNvPr id="124" name="Content Placeholder 2">
            <a:extLst>
              <a:ext uri="{FF2B5EF4-FFF2-40B4-BE49-F238E27FC236}">
                <a16:creationId xmlns:a16="http://schemas.microsoft.com/office/drawing/2014/main" id="{1BC2F659-05B9-5CDB-EC02-F77A8A082D5F}"/>
              </a:ext>
            </a:extLst>
          </p:cNvPr>
          <p:cNvSpPr txBox="1">
            <a:spLocks/>
          </p:cNvSpPr>
          <p:nvPr/>
        </p:nvSpPr>
        <p:spPr>
          <a:xfrm>
            <a:off x="702737" y="1263230"/>
            <a:ext cx="7843898" cy="1472542"/>
          </a:xfrm>
          <a:prstGeom prst="rect">
            <a:avLst/>
          </a:prstGeom>
        </p:spPr>
        <p:txBody>
          <a:bodyPr/>
          <a:lstStyle>
            <a:lvl1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b="1" kern="1200">
                <a:solidFill>
                  <a:schemeClr val="tx1"/>
                </a:solidFill>
                <a:latin typeface="+mn-lt"/>
                <a:ea typeface="+mn-ea"/>
                <a:cs typeface="+mn-cs"/>
              </a:defRPr>
            </a:lvl1pPr>
            <a:lvl2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kern="1200">
                <a:solidFill>
                  <a:schemeClr val="tx1"/>
                </a:solidFill>
                <a:latin typeface="+mn-lt"/>
                <a:ea typeface="+mn-ea"/>
                <a:cs typeface="+mn-cs"/>
              </a:defRPr>
            </a:lvl2pPr>
            <a:lvl3pPr marL="199073" indent="-199073" algn="l" defTabSz="1005840" rtl="0" eaLnBrk="1" latinLnBrk="0" hangingPunct="1">
              <a:lnSpc>
                <a:spcPct val="100000"/>
              </a:lnSpc>
              <a:spcBef>
                <a:spcPts val="990"/>
              </a:spcBef>
              <a:buClr>
                <a:schemeClr val="tx1">
                  <a:lumMod val="75000"/>
                  <a:lumOff val="25000"/>
                </a:schemeClr>
              </a:buClr>
              <a:buSzPct val="110000"/>
              <a:buFont typeface="Calibri" panose="020F0502020204030204" pitchFamily="34" charset="0"/>
              <a:buChar char="»"/>
              <a:defRPr sz="1760" kern="1200">
                <a:solidFill>
                  <a:schemeClr val="tx1"/>
                </a:solidFill>
                <a:latin typeface="+mn-lt"/>
                <a:ea typeface="+mn-ea"/>
                <a:cs typeface="+mn-cs"/>
              </a:defRPr>
            </a:lvl3pPr>
            <a:lvl4pPr marL="392907" indent="-193834"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defRPr sz="1760" kern="1200">
                <a:solidFill>
                  <a:schemeClr val="tx1"/>
                </a:solidFill>
                <a:latin typeface="+mn-lt"/>
                <a:ea typeface="+mn-ea"/>
                <a:cs typeface="+mn-cs"/>
              </a:defRPr>
            </a:lvl4pPr>
            <a:lvl5pPr marL="591979" indent="-199073"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tabLst>
                <a:tab pos="591979" algn="l"/>
              </a:tabLst>
              <a:defRPr sz="1760" kern="1200">
                <a:solidFill>
                  <a:schemeClr val="tx1"/>
                </a:solidFill>
                <a:latin typeface="+mn-lt"/>
                <a:ea typeface="+mn-ea"/>
                <a:cs typeface="+mn-cs"/>
              </a:defRPr>
            </a:lvl5pPr>
            <a:lvl6pPr marL="791052" indent="-199073" algn="l" defTabSz="1005840" rtl="0" eaLnBrk="1" latinLnBrk="0" hangingPunct="1">
              <a:lnSpc>
                <a:spcPct val="100000"/>
              </a:lnSpc>
              <a:spcBef>
                <a:spcPts val="550"/>
              </a:spcBef>
              <a:buClr>
                <a:schemeClr val="tx1">
                  <a:lumMod val="75000"/>
                  <a:lumOff val="25000"/>
                </a:schemeClr>
              </a:buClr>
              <a:buFont typeface="Arial" panose="020B0604020202020204" pitchFamily="34" charset="0"/>
              <a:buChar char="•"/>
              <a:defRPr sz="1540" kern="1200">
                <a:solidFill>
                  <a:schemeClr val="tx1"/>
                </a:solidFill>
                <a:latin typeface="+mn-lt"/>
                <a:ea typeface="+mn-ea"/>
                <a:cs typeface="+mn-cs"/>
              </a:defRPr>
            </a:lvl6pPr>
            <a:lvl7pPr marL="785813" indent="0" algn="l"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1183958"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8pPr>
            <a:lvl9pPr marL="1383030"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9pPr>
          </a:lstStyle>
          <a:p>
            <a:pPr lvl="2"/>
            <a:r>
              <a:rPr lang="en-GB" sz="1800" dirty="0"/>
              <a:t>Total deflection is shared by component springs</a:t>
            </a:r>
          </a:p>
          <a:p>
            <a:pPr lvl="2"/>
            <a:r>
              <a:rPr lang="en-GB" sz="1800" dirty="0"/>
              <a:t>Reduces the net spring rate</a:t>
            </a:r>
          </a:p>
          <a:p>
            <a:pPr lvl="2"/>
            <a:r>
              <a:rPr lang="en-GB" sz="1800" dirty="0"/>
              <a:t>Combined spring rate is lower than lowest component spring rate</a:t>
            </a:r>
          </a:p>
          <a:p>
            <a:pPr lvl="3"/>
            <a:endParaRPr lang="en-GB" sz="1800" dirty="0"/>
          </a:p>
        </p:txBody>
      </p:sp>
      <p:grpSp>
        <p:nvGrpSpPr>
          <p:cNvPr id="125" name="Group 124">
            <a:extLst>
              <a:ext uri="{FF2B5EF4-FFF2-40B4-BE49-F238E27FC236}">
                <a16:creationId xmlns:a16="http://schemas.microsoft.com/office/drawing/2014/main" id="{54D3099B-903F-252C-1DA2-C4C7972B33C1}"/>
              </a:ext>
            </a:extLst>
          </p:cNvPr>
          <p:cNvGrpSpPr/>
          <p:nvPr/>
        </p:nvGrpSpPr>
        <p:grpSpPr>
          <a:xfrm>
            <a:off x="1191299" y="2848415"/>
            <a:ext cx="4227865" cy="2075570"/>
            <a:chOff x="3600830" y="4758269"/>
            <a:chExt cx="2818208" cy="1431640"/>
          </a:xfrm>
        </p:grpSpPr>
        <p:sp>
          <p:nvSpPr>
            <p:cNvPr id="126" name="object 4">
              <a:extLst>
                <a:ext uri="{FF2B5EF4-FFF2-40B4-BE49-F238E27FC236}">
                  <a16:creationId xmlns:a16="http://schemas.microsoft.com/office/drawing/2014/main" id="{AA959877-B2A4-5AF4-6A12-4E8FD6C7FA13}"/>
                </a:ext>
              </a:extLst>
            </p:cNvPr>
            <p:cNvSpPr/>
            <p:nvPr/>
          </p:nvSpPr>
          <p:spPr>
            <a:xfrm flipV="1">
              <a:off x="4726009" y="5561565"/>
              <a:ext cx="1339199" cy="23058"/>
            </a:xfrm>
            <a:custGeom>
              <a:avLst/>
              <a:gdLst/>
              <a:ahLst/>
              <a:cxnLst/>
              <a:rect l="l" t="t" r="r" b="b"/>
              <a:pathLst>
                <a:path w="1708150">
                  <a:moveTo>
                    <a:pt x="0" y="0"/>
                  </a:moveTo>
                  <a:lnTo>
                    <a:pt x="1707844" y="0"/>
                  </a:lnTo>
                </a:path>
              </a:pathLst>
            </a:custGeom>
            <a:ln w="26022">
              <a:solidFill>
                <a:srgbClr val="000000"/>
              </a:solidFill>
            </a:ln>
          </p:spPr>
          <p:txBody>
            <a:bodyPr wrap="square" lIns="0" tIns="0" rIns="0" bIns="0" rtlCol="0"/>
            <a:lstStyle/>
            <a:p>
              <a:endParaRPr sz="2800"/>
            </a:p>
          </p:txBody>
        </p:sp>
        <p:sp>
          <p:nvSpPr>
            <p:cNvPr id="127" name="object 5">
              <a:extLst>
                <a:ext uri="{FF2B5EF4-FFF2-40B4-BE49-F238E27FC236}">
                  <a16:creationId xmlns:a16="http://schemas.microsoft.com/office/drawing/2014/main" id="{F6415944-8E25-EE1A-5267-5DB4FDD4D85C}"/>
                </a:ext>
              </a:extLst>
            </p:cNvPr>
            <p:cNvSpPr txBox="1"/>
            <p:nvPr/>
          </p:nvSpPr>
          <p:spPr>
            <a:xfrm>
              <a:off x="5088078" y="5981771"/>
              <a:ext cx="1330960" cy="208138"/>
            </a:xfrm>
            <a:prstGeom prst="rect">
              <a:avLst/>
            </a:prstGeom>
          </p:spPr>
          <p:txBody>
            <a:bodyPr vert="horz" wrap="square" lIns="0" tIns="13970" rIns="0" bIns="0" rtlCol="0">
              <a:spAutoFit/>
            </a:bodyPr>
            <a:lstStyle/>
            <a:p>
              <a:pPr marL="12700">
                <a:lnSpc>
                  <a:spcPct val="100000"/>
                </a:lnSpc>
                <a:spcBef>
                  <a:spcPts val="110"/>
                </a:spcBef>
                <a:tabLst>
                  <a:tab pos="1126490" algn="l"/>
                </a:tabLst>
              </a:pPr>
              <a:r>
                <a:rPr sz="4000" spc="-50" dirty="0">
                  <a:latin typeface="Times New Roman"/>
                  <a:cs typeface="Times New Roman"/>
                </a:rPr>
                <a:t>1</a:t>
              </a:r>
              <a:r>
                <a:rPr sz="4000" dirty="0">
                  <a:latin typeface="Times New Roman"/>
                  <a:cs typeface="Times New Roman"/>
                </a:rPr>
                <a:t>	</a:t>
              </a:r>
              <a:r>
                <a:rPr sz="4000" spc="-50" dirty="0">
                  <a:latin typeface="Times New Roman"/>
                  <a:cs typeface="Times New Roman"/>
                </a:rPr>
                <a:t>2</a:t>
              </a:r>
              <a:endParaRPr sz="4000" dirty="0">
                <a:latin typeface="Times New Roman"/>
                <a:cs typeface="Times New Roman"/>
              </a:endParaRPr>
            </a:p>
          </p:txBody>
        </p:sp>
        <p:sp>
          <p:nvSpPr>
            <p:cNvPr id="128" name="object 6">
              <a:extLst>
                <a:ext uri="{FF2B5EF4-FFF2-40B4-BE49-F238E27FC236}">
                  <a16:creationId xmlns:a16="http://schemas.microsoft.com/office/drawing/2014/main" id="{AF9FDFEC-200C-0B14-F0D4-31409E258EBC}"/>
                </a:ext>
              </a:extLst>
            </p:cNvPr>
            <p:cNvSpPr txBox="1"/>
            <p:nvPr/>
          </p:nvSpPr>
          <p:spPr>
            <a:xfrm>
              <a:off x="4239763" y="4758269"/>
              <a:ext cx="2168525" cy="340821"/>
            </a:xfrm>
            <a:prstGeom prst="rect">
              <a:avLst/>
            </a:prstGeom>
          </p:spPr>
          <p:txBody>
            <a:bodyPr vert="horz" wrap="square" lIns="0" tIns="15240" rIns="0" bIns="0" rtlCol="0">
              <a:spAutoFit/>
            </a:bodyPr>
            <a:lstStyle/>
            <a:p>
              <a:pPr marL="38100">
                <a:lnSpc>
                  <a:spcPct val="100000"/>
                </a:lnSpc>
                <a:spcBef>
                  <a:spcPts val="120"/>
                </a:spcBef>
              </a:pPr>
              <a:r>
                <a:rPr lang="en-US" sz="9600" baseline="-35203" dirty="0">
                  <a:latin typeface="Symbol"/>
                  <a:cs typeface="Symbol"/>
                </a:rPr>
                <a:t></a:t>
              </a:r>
              <a:r>
                <a:rPr lang="en-US" sz="9600" spc="757" baseline="-35203" dirty="0">
                  <a:latin typeface="Times New Roman"/>
                  <a:cs typeface="Times New Roman"/>
                </a:rPr>
                <a:t> </a:t>
              </a:r>
              <a:r>
                <a:rPr sz="6600" i="1" dirty="0">
                  <a:latin typeface="Times New Roman"/>
                  <a:cs typeface="Times New Roman"/>
                </a:rPr>
                <a:t>k</a:t>
              </a:r>
              <a:r>
                <a:rPr sz="6000" baseline="-23540" dirty="0">
                  <a:latin typeface="Times New Roman"/>
                  <a:cs typeface="Times New Roman"/>
                </a:rPr>
                <a:t>1</a:t>
              </a:r>
              <a:r>
                <a:rPr sz="6000" spc="52" baseline="-23540" dirty="0">
                  <a:latin typeface="Times New Roman"/>
                  <a:cs typeface="Times New Roman"/>
                </a:rPr>
                <a:t> </a:t>
              </a:r>
              <a:r>
                <a:rPr sz="6600" dirty="0">
                  <a:latin typeface="Symbol"/>
                  <a:cs typeface="Symbol"/>
                </a:rPr>
                <a:t></a:t>
              </a:r>
              <a:r>
                <a:rPr sz="6600" spc="-610" dirty="0">
                  <a:latin typeface="Times New Roman"/>
                  <a:cs typeface="Times New Roman"/>
                </a:rPr>
                <a:t> </a:t>
              </a:r>
              <a:r>
                <a:rPr sz="6600" i="1" spc="70" dirty="0">
                  <a:latin typeface="Times New Roman"/>
                  <a:cs typeface="Times New Roman"/>
                </a:rPr>
                <a:t>k</a:t>
              </a:r>
              <a:r>
                <a:rPr sz="6000" spc="104" baseline="-23540" dirty="0">
                  <a:latin typeface="Times New Roman"/>
                  <a:cs typeface="Times New Roman"/>
                </a:rPr>
                <a:t>2</a:t>
              </a:r>
              <a:endParaRPr sz="6000" baseline="-23540" dirty="0">
                <a:latin typeface="Times New Roman"/>
                <a:cs typeface="Times New Roman"/>
              </a:endParaRPr>
            </a:p>
          </p:txBody>
        </p:sp>
        <p:sp>
          <p:nvSpPr>
            <p:cNvPr id="129" name="object 7">
              <a:extLst>
                <a:ext uri="{FF2B5EF4-FFF2-40B4-BE49-F238E27FC236}">
                  <a16:creationId xmlns:a16="http://schemas.microsoft.com/office/drawing/2014/main" id="{DF61318C-D11D-9857-C19A-01225E6B812F}"/>
                </a:ext>
              </a:extLst>
            </p:cNvPr>
            <p:cNvSpPr txBox="1"/>
            <p:nvPr/>
          </p:nvSpPr>
          <p:spPr>
            <a:xfrm>
              <a:off x="4820388" y="5553622"/>
              <a:ext cx="1387475" cy="340821"/>
            </a:xfrm>
            <a:prstGeom prst="rect">
              <a:avLst/>
            </a:prstGeom>
          </p:spPr>
          <p:txBody>
            <a:bodyPr vert="horz" wrap="square" lIns="0" tIns="15240" rIns="0" bIns="0" rtlCol="0">
              <a:spAutoFit/>
            </a:bodyPr>
            <a:lstStyle/>
            <a:p>
              <a:pPr marL="12700">
                <a:lnSpc>
                  <a:spcPct val="100000"/>
                </a:lnSpc>
                <a:spcBef>
                  <a:spcPts val="120"/>
                </a:spcBef>
                <a:tabLst>
                  <a:tab pos="612140" algn="l"/>
                </a:tabLst>
              </a:pPr>
              <a:r>
                <a:rPr sz="6600" i="1" spc="-50" dirty="0">
                  <a:latin typeface="Times New Roman"/>
                  <a:cs typeface="Times New Roman"/>
                </a:rPr>
                <a:t>k</a:t>
              </a:r>
              <a:r>
                <a:rPr sz="6600" i="1" dirty="0">
                  <a:latin typeface="Times New Roman"/>
                  <a:cs typeface="Times New Roman"/>
                </a:rPr>
                <a:t>	</a:t>
              </a:r>
              <a:r>
                <a:rPr sz="6600" dirty="0">
                  <a:latin typeface="Symbol"/>
                  <a:cs typeface="Symbol"/>
                </a:rPr>
                <a:t></a:t>
              </a:r>
              <a:r>
                <a:rPr sz="6600" spc="-345" dirty="0">
                  <a:latin typeface="Times New Roman"/>
                  <a:cs typeface="Times New Roman"/>
                </a:rPr>
                <a:t> </a:t>
              </a:r>
              <a:r>
                <a:rPr sz="6600" i="1" spc="-50" dirty="0">
                  <a:latin typeface="Times New Roman"/>
                  <a:cs typeface="Times New Roman"/>
                </a:rPr>
                <a:t>k</a:t>
              </a:r>
              <a:endParaRPr sz="6600" dirty="0">
                <a:latin typeface="Times New Roman"/>
                <a:cs typeface="Times New Roman"/>
              </a:endParaRPr>
            </a:p>
          </p:txBody>
        </p:sp>
        <p:sp>
          <p:nvSpPr>
            <p:cNvPr id="130" name="object 8">
              <a:extLst>
                <a:ext uri="{FF2B5EF4-FFF2-40B4-BE49-F238E27FC236}">
                  <a16:creationId xmlns:a16="http://schemas.microsoft.com/office/drawing/2014/main" id="{DEDE36EB-E539-B822-BE39-974C8216FD30}"/>
                </a:ext>
              </a:extLst>
            </p:cNvPr>
            <p:cNvSpPr txBox="1"/>
            <p:nvPr/>
          </p:nvSpPr>
          <p:spPr>
            <a:xfrm>
              <a:off x="3600830" y="5171204"/>
              <a:ext cx="315595" cy="340821"/>
            </a:xfrm>
            <a:prstGeom prst="rect">
              <a:avLst/>
            </a:prstGeom>
          </p:spPr>
          <p:txBody>
            <a:bodyPr vert="horz" wrap="square" lIns="0" tIns="15240" rIns="0" bIns="0" rtlCol="0">
              <a:spAutoFit/>
            </a:bodyPr>
            <a:lstStyle/>
            <a:p>
              <a:pPr marL="12700">
                <a:lnSpc>
                  <a:spcPct val="100000"/>
                </a:lnSpc>
                <a:spcBef>
                  <a:spcPts val="120"/>
                </a:spcBef>
              </a:pPr>
              <a:r>
                <a:rPr sz="6600" i="1" spc="40" dirty="0">
                  <a:latin typeface="Times New Roman"/>
                  <a:cs typeface="Times New Roman"/>
                </a:rPr>
                <a:t>k</a:t>
              </a:r>
              <a:endParaRPr sz="6600" dirty="0">
                <a:latin typeface="Times New Roman"/>
                <a:cs typeface="Times New Roman"/>
              </a:endParaRPr>
            </a:p>
          </p:txBody>
        </p:sp>
        <p:sp>
          <p:nvSpPr>
            <p:cNvPr id="131" name="object 9">
              <a:extLst>
                <a:ext uri="{FF2B5EF4-FFF2-40B4-BE49-F238E27FC236}">
                  <a16:creationId xmlns:a16="http://schemas.microsoft.com/office/drawing/2014/main" id="{6C3C7655-B70A-5FD3-22C0-DE6F6D02B4DC}"/>
                </a:ext>
              </a:extLst>
            </p:cNvPr>
            <p:cNvSpPr txBox="1"/>
            <p:nvPr/>
          </p:nvSpPr>
          <p:spPr>
            <a:xfrm>
              <a:off x="3790879" y="5600658"/>
              <a:ext cx="398145" cy="208138"/>
            </a:xfrm>
            <a:prstGeom prst="rect">
              <a:avLst/>
            </a:prstGeom>
          </p:spPr>
          <p:txBody>
            <a:bodyPr vert="horz" wrap="square" lIns="0" tIns="13970" rIns="0" bIns="0" rtlCol="0">
              <a:spAutoFit/>
            </a:bodyPr>
            <a:lstStyle/>
            <a:p>
              <a:pPr marL="12700">
                <a:lnSpc>
                  <a:spcPct val="100000"/>
                </a:lnSpc>
                <a:spcBef>
                  <a:spcPts val="110"/>
                </a:spcBef>
              </a:pPr>
              <a:r>
                <a:rPr sz="4000" i="1" spc="-25" dirty="0">
                  <a:latin typeface="Times New Roman"/>
                  <a:cs typeface="Times New Roman"/>
                </a:rPr>
                <a:t>eff</a:t>
              </a:r>
              <a:endParaRPr sz="4000" dirty="0">
                <a:latin typeface="Times New Roman"/>
                <a:cs typeface="Times New Roman"/>
              </a:endParaRPr>
            </a:p>
          </p:txBody>
        </p:sp>
      </p:grpSp>
      <p:pic>
        <p:nvPicPr>
          <p:cNvPr id="3" name="Picture 2" descr="A close-up of some toothbrushes&#10;&#10;Description automatically generated with low confidence">
            <a:extLst>
              <a:ext uri="{FF2B5EF4-FFF2-40B4-BE49-F238E27FC236}">
                <a16:creationId xmlns:a16="http://schemas.microsoft.com/office/drawing/2014/main" id="{787B381C-4BA0-57C1-65A4-C8814F66E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786" y="1263230"/>
            <a:ext cx="1292434" cy="5129029"/>
          </a:xfrm>
          <a:prstGeom prst="rect">
            <a:avLst/>
          </a:prstGeom>
        </p:spPr>
      </p:pic>
    </p:spTree>
    <p:extLst>
      <p:ext uri="{BB962C8B-B14F-4D97-AF65-F5344CB8AC3E}">
        <p14:creationId xmlns:p14="http://schemas.microsoft.com/office/powerpoint/2010/main" val="302736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a:extLst>
              <a:ext uri="{FF2B5EF4-FFF2-40B4-BE49-F238E27FC236}">
                <a16:creationId xmlns:a16="http://schemas.microsoft.com/office/drawing/2014/main" id="{BD424B7E-FCA4-4686-B142-2BCC69B3B0FC}"/>
              </a:ext>
            </a:extLst>
          </p:cNvPr>
          <p:cNvSpPr>
            <a:spLocks noGrp="1"/>
          </p:cNvSpPr>
          <p:nvPr>
            <p:ph type="sldNum" sz="quarter" idx="4"/>
          </p:nvPr>
        </p:nvSpPr>
        <p:spPr>
          <a:xfrm>
            <a:off x="9227185" y="7457440"/>
            <a:ext cx="509905" cy="160233"/>
          </a:xfrm>
        </p:spPr>
        <p:txBody>
          <a:bodyPr/>
          <a:lstStyle/>
          <a:p>
            <a:pPr defTabSz="502920"/>
            <a:fld id="{07635C6A-2BAA-4047-8077-AA633BA208C9}" type="slidenum">
              <a:rPr lang="en-US">
                <a:latin typeface="Calibri"/>
              </a:rPr>
              <a:pPr defTabSz="502920"/>
              <a:t>4</a:t>
            </a:fld>
            <a:endParaRPr lang="en-US">
              <a:latin typeface="Calibri"/>
            </a:endParaRPr>
          </a:p>
        </p:txBody>
      </p:sp>
      <p:sp>
        <p:nvSpPr>
          <p:cNvPr id="8" name="Title 1">
            <a:extLst>
              <a:ext uri="{FF2B5EF4-FFF2-40B4-BE49-F238E27FC236}">
                <a16:creationId xmlns:a16="http://schemas.microsoft.com/office/drawing/2014/main" id="{331388DF-2508-9C6C-1D3F-DB4A3FF50865}"/>
              </a:ext>
            </a:extLst>
          </p:cNvPr>
          <p:cNvSpPr txBox="1">
            <a:spLocks/>
          </p:cNvSpPr>
          <p:nvPr/>
        </p:nvSpPr>
        <p:spPr>
          <a:xfrm>
            <a:off x="1854517" y="14544"/>
            <a:ext cx="8203882" cy="899060"/>
          </a:xfrm>
          <a:prstGeom prst="rect">
            <a:avLst/>
          </a:prstGeom>
        </p:spPr>
        <p:txBody>
          <a:bodyPr vert="horz" lIns="0" tIns="0" rIns="0" bIns="0" rtlCol="0" anchor="ctr">
            <a:noAutofit/>
          </a:bodyPr>
          <a:lstStyle>
            <a:lvl1pPr algn="l" defTabSz="1005840" rtl="0" eaLnBrk="1" latinLnBrk="0" hangingPunct="1">
              <a:lnSpc>
                <a:spcPct val="85000"/>
              </a:lnSpc>
              <a:spcBef>
                <a:spcPct val="0"/>
              </a:spcBef>
              <a:buNone/>
              <a:defRPr sz="3300" kern="1200">
                <a:solidFill>
                  <a:schemeClr val="bg1"/>
                </a:solidFill>
                <a:latin typeface="+mj-lt"/>
                <a:ea typeface="+mj-ea"/>
                <a:cs typeface="+mj-cs"/>
              </a:defRPr>
            </a:lvl1pPr>
          </a:lstStyle>
          <a:p>
            <a:r>
              <a:rPr lang="en-GB" dirty="0"/>
              <a:t>Typical Progressive Setup</a:t>
            </a:r>
            <a:endParaRPr lang="en-US" dirty="0"/>
          </a:p>
        </p:txBody>
      </p:sp>
      <p:sp>
        <p:nvSpPr>
          <p:cNvPr id="12" name="Content Placeholder 2">
            <a:extLst>
              <a:ext uri="{FF2B5EF4-FFF2-40B4-BE49-F238E27FC236}">
                <a16:creationId xmlns:a16="http://schemas.microsoft.com/office/drawing/2014/main" id="{F8244684-0FE2-AD05-9802-BE8269F429AD}"/>
              </a:ext>
            </a:extLst>
          </p:cNvPr>
          <p:cNvSpPr txBox="1">
            <a:spLocks/>
          </p:cNvSpPr>
          <p:nvPr/>
        </p:nvSpPr>
        <p:spPr>
          <a:xfrm>
            <a:off x="1460681" y="1196891"/>
            <a:ext cx="7829951" cy="1792836"/>
          </a:xfrm>
          <a:prstGeom prst="rect">
            <a:avLst/>
          </a:prstGeom>
        </p:spPr>
        <p:txBody>
          <a:bodyPr/>
          <a:lstStyle>
            <a:lvl1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b="1" kern="1200">
                <a:solidFill>
                  <a:schemeClr val="tx1"/>
                </a:solidFill>
                <a:latin typeface="+mn-lt"/>
                <a:ea typeface="+mn-ea"/>
                <a:cs typeface="+mn-cs"/>
              </a:defRPr>
            </a:lvl1pPr>
            <a:lvl2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kern="1200">
                <a:solidFill>
                  <a:schemeClr val="tx1"/>
                </a:solidFill>
                <a:latin typeface="+mn-lt"/>
                <a:ea typeface="+mn-ea"/>
                <a:cs typeface="+mn-cs"/>
              </a:defRPr>
            </a:lvl2pPr>
            <a:lvl3pPr marL="199073" indent="-199073" algn="l" defTabSz="1005840" rtl="0" eaLnBrk="1" latinLnBrk="0" hangingPunct="1">
              <a:lnSpc>
                <a:spcPct val="100000"/>
              </a:lnSpc>
              <a:spcBef>
                <a:spcPts val="990"/>
              </a:spcBef>
              <a:buClr>
                <a:schemeClr val="tx1">
                  <a:lumMod val="75000"/>
                  <a:lumOff val="25000"/>
                </a:schemeClr>
              </a:buClr>
              <a:buSzPct val="110000"/>
              <a:buFont typeface="Calibri" panose="020F0502020204030204" pitchFamily="34" charset="0"/>
              <a:buChar char="»"/>
              <a:defRPr sz="1760" kern="1200">
                <a:solidFill>
                  <a:schemeClr val="tx1"/>
                </a:solidFill>
                <a:latin typeface="+mn-lt"/>
                <a:ea typeface="+mn-ea"/>
                <a:cs typeface="+mn-cs"/>
              </a:defRPr>
            </a:lvl3pPr>
            <a:lvl4pPr marL="392907" indent="-193834"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defRPr sz="1760" kern="1200">
                <a:solidFill>
                  <a:schemeClr val="tx1"/>
                </a:solidFill>
                <a:latin typeface="+mn-lt"/>
                <a:ea typeface="+mn-ea"/>
                <a:cs typeface="+mn-cs"/>
              </a:defRPr>
            </a:lvl4pPr>
            <a:lvl5pPr marL="591979" indent="-199073"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tabLst>
                <a:tab pos="591979" algn="l"/>
              </a:tabLst>
              <a:defRPr sz="1760" kern="1200">
                <a:solidFill>
                  <a:schemeClr val="tx1"/>
                </a:solidFill>
                <a:latin typeface="+mn-lt"/>
                <a:ea typeface="+mn-ea"/>
                <a:cs typeface="+mn-cs"/>
              </a:defRPr>
            </a:lvl5pPr>
            <a:lvl6pPr marL="791052" indent="-199073" algn="l" defTabSz="1005840" rtl="0" eaLnBrk="1" latinLnBrk="0" hangingPunct="1">
              <a:lnSpc>
                <a:spcPct val="100000"/>
              </a:lnSpc>
              <a:spcBef>
                <a:spcPts val="550"/>
              </a:spcBef>
              <a:buClr>
                <a:schemeClr val="tx1">
                  <a:lumMod val="75000"/>
                  <a:lumOff val="25000"/>
                </a:schemeClr>
              </a:buClr>
              <a:buFont typeface="Arial" panose="020B0604020202020204" pitchFamily="34" charset="0"/>
              <a:buChar char="•"/>
              <a:defRPr sz="1540" kern="1200">
                <a:solidFill>
                  <a:schemeClr val="tx1"/>
                </a:solidFill>
                <a:latin typeface="+mn-lt"/>
                <a:ea typeface="+mn-ea"/>
                <a:cs typeface="+mn-cs"/>
              </a:defRPr>
            </a:lvl6pPr>
            <a:lvl7pPr marL="785813" indent="0" algn="l"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1183958"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8pPr>
            <a:lvl9pPr marL="1383030"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9pPr>
          </a:lstStyle>
          <a:p>
            <a:pPr marL="0" lvl="2" indent="0">
              <a:buNone/>
            </a:pPr>
            <a:r>
              <a:rPr lang="en-US" sz="1800" dirty="0"/>
              <a:t>Both springs are active at the initial stages of shock deflection. This would be when the effective spring rate is lowest. As the shock is compressed, load is transferred to both the green and blue springs. As they compress, the red coupler will slide to the right until it makes contact with the yellow locking ring. When that contact is made, any additional shock travel will not compress the blue spring any further. At that point, the effective spring rate increases to the green spring's rate. </a:t>
            </a:r>
          </a:p>
        </p:txBody>
      </p:sp>
      <p:grpSp>
        <p:nvGrpSpPr>
          <p:cNvPr id="14" name="Group 13">
            <a:extLst>
              <a:ext uri="{FF2B5EF4-FFF2-40B4-BE49-F238E27FC236}">
                <a16:creationId xmlns:a16="http://schemas.microsoft.com/office/drawing/2014/main" id="{30E1F686-26C7-69F0-71BE-C145753D894A}"/>
              </a:ext>
            </a:extLst>
          </p:cNvPr>
          <p:cNvGrpSpPr/>
          <p:nvPr/>
        </p:nvGrpSpPr>
        <p:grpSpPr>
          <a:xfrm>
            <a:off x="331630" y="3393597"/>
            <a:ext cx="8978309" cy="3202899"/>
            <a:chOff x="1761141" y="1801627"/>
            <a:chExt cx="6695959" cy="2388699"/>
          </a:xfrm>
        </p:grpSpPr>
        <p:grpSp>
          <p:nvGrpSpPr>
            <p:cNvPr id="15" name="object 3">
              <a:extLst>
                <a:ext uri="{FF2B5EF4-FFF2-40B4-BE49-F238E27FC236}">
                  <a16:creationId xmlns:a16="http://schemas.microsoft.com/office/drawing/2014/main" id="{04918569-EC6F-D9D2-586F-AB5FBDF2DCE3}"/>
                </a:ext>
              </a:extLst>
            </p:cNvPr>
            <p:cNvGrpSpPr/>
            <p:nvPr/>
          </p:nvGrpSpPr>
          <p:grpSpPr>
            <a:xfrm>
              <a:off x="2524269" y="1801627"/>
              <a:ext cx="5922359" cy="650883"/>
              <a:chOff x="1246187" y="1068324"/>
              <a:chExt cx="7181850" cy="789305"/>
            </a:xfrm>
          </p:grpSpPr>
          <p:pic>
            <p:nvPicPr>
              <p:cNvPr id="243" name="object 4">
                <a:extLst>
                  <a:ext uri="{FF2B5EF4-FFF2-40B4-BE49-F238E27FC236}">
                    <a16:creationId xmlns:a16="http://schemas.microsoft.com/office/drawing/2014/main" id="{2118C2EB-75DF-F977-9CCE-D5B35088E858}"/>
                  </a:ext>
                </a:extLst>
              </p:cNvPr>
              <p:cNvPicPr/>
              <p:nvPr/>
            </p:nvPicPr>
            <p:blipFill>
              <a:blip r:embed="rId2" cstate="print"/>
              <a:stretch>
                <a:fillRect/>
              </a:stretch>
            </p:blipFill>
            <p:spPr>
              <a:xfrm>
                <a:off x="4496816" y="1097788"/>
                <a:ext cx="301117" cy="723900"/>
              </a:xfrm>
              <a:prstGeom prst="rect">
                <a:avLst/>
              </a:prstGeom>
            </p:spPr>
          </p:pic>
          <p:sp>
            <p:nvSpPr>
              <p:cNvPr id="244" name="object 5">
                <a:extLst>
                  <a:ext uri="{FF2B5EF4-FFF2-40B4-BE49-F238E27FC236}">
                    <a16:creationId xmlns:a16="http://schemas.microsoft.com/office/drawing/2014/main" id="{CD9570B3-79B7-5828-2ED4-8D2F8FE9F1AB}"/>
                  </a:ext>
                </a:extLst>
              </p:cNvPr>
              <p:cNvSpPr/>
              <p:nvPr/>
            </p:nvSpPr>
            <p:spPr>
              <a:xfrm>
                <a:off x="4496816" y="1097788"/>
                <a:ext cx="301625" cy="723900"/>
              </a:xfrm>
              <a:custGeom>
                <a:avLst/>
                <a:gdLst/>
                <a:ahLst/>
                <a:cxnLst/>
                <a:rect l="l" t="t" r="r" b="b"/>
                <a:pathLst>
                  <a:path w="301625" h="723900">
                    <a:moveTo>
                      <a:pt x="224662" y="0"/>
                    </a:moveTo>
                    <a:lnTo>
                      <a:pt x="301117" y="24511"/>
                    </a:lnTo>
                    <a:lnTo>
                      <a:pt x="76326" y="723900"/>
                    </a:lnTo>
                    <a:lnTo>
                      <a:pt x="0" y="699388"/>
                    </a:lnTo>
                    <a:lnTo>
                      <a:pt x="224662" y="0"/>
                    </a:lnTo>
                    <a:close/>
                  </a:path>
                </a:pathLst>
              </a:custGeom>
              <a:ln w="9525">
                <a:solidFill>
                  <a:srgbClr val="808080"/>
                </a:solidFill>
              </a:ln>
            </p:spPr>
            <p:txBody>
              <a:bodyPr wrap="square" lIns="0" tIns="0" rIns="0" bIns="0" rtlCol="0"/>
              <a:lstStyle/>
              <a:p>
                <a:endParaRPr sz="2400">
                  <a:latin typeface="+mn-lt"/>
                </a:endParaRPr>
              </a:p>
            </p:txBody>
          </p:sp>
          <p:pic>
            <p:nvPicPr>
              <p:cNvPr id="245" name="object 6">
                <a:extLst>
                  <a:ext uri="{FF2B5EF4-FFF2-40B4-BE49-F238E27FC236}">
                    <a16:creationId xmlns:a16="http://schemas.microsoft.com/office/drawing/2014/main" id="{BBD63A72-E0B9-8FD5-198D-AFEBCE20A229}"/>
                  </a:ext>
                </a:extLst>
              </p:cNvPr>
              <p:cNvPicPr/>
              <p:nvPr/>
            </p:nvPicPr>
            <p:blipFill>
              <a:blip r:embed="rId3" cstate="print"/>
              <a:stretch>
                <a:fillRect/>
              </a:stretch>
            </p:blipFill>
            <p:spPr>
              <a:xfrm>
                <a:off x="4179061" y="1097788"/>
                <a:ext cx="301116" cy="723900"/>
              </a:xfrm>
              <a:prstGeom prst="rect">
                <a:avLst/>
              </a:prstGeom>
            </p:spPr>
          </p:pic>
          <p:sp>
            <p:nvSpPr>
              <p:cNvPr id="246" name="object 7">
                <a:extLst>
                  <a:ext uri="{FF2B5EF4-FFF2-40B4-BE49-F238E27FC236}">
                    <a16:creationId xmlns:a16="http://schemas.microsoft.com/office/drawing/2014/main" id="{5C7BC944-D86C-D592-3D6C-86DF6725942D}"/>
                  </a:ext>
                </a:extLst>
              </p:cNvPr>
              <p:cNvSpPr/>
              <p:nvPr/>
            </p:nvSpPr>
            <p:spPr>
              <a:xfrm>
                <a:off x="4179061" y="1097788"/>
                <a:ext cx="301625" cy="723900"/>
              </a:xfrm>
              <a:custGeom>
                <a:avLst/>
                <a:gdLst/>
                <a:ahLst/>
                <a:cxnLst/>
                <a:rect l="l" t="t" r="r" b="b"/>
                <a:pathLst>
                  <a:path w="301625" h="723900">
                    <a:moveTo>
                      <a:pt x="224789" y="0"/>
                    </a:moveTo>
                    <a:lnTo>
                      <a:pt x="301116" y="24511"/>
                    </a:lnTo>
                    <a:lnTo>
                      <a:pt x="76453" y="723900"/>
                    </a:lnTo>
                    <a:lnTo>
                      <a:pt x="0" y="699388"/>
                    </a:lnTo>
                    <a:lnTo>
                      <a:pt x="224789" y="0"/>
                    </a:lnTo>
                    <a:close/>
                  </a:path>
                </a:pathLst>
              </a:custGeom>
              <a:ln w="9525">
                <a:solidFill>
                  <a:srgbClr val="808080"/>
                </a:solidFill>
              </a:ln>
            </p:spPr>
            <p:txBody>
              <a:bodyPr wrap="square" lIns="0" tIns="0" rIns="0" bIns="0" rtlCol="0"/>
              <a:lstStyle/>
              <a:p>
                <a:endParaRPr sz="2400">
                  <a:latin typeface="+mn-lt"/>
                </a:endParaRPr>
              </a:p>
            </p:txBody>
          </p:sp>
          <p:pic>
            <p:nvPicPr>
              <p:cNvPr id="247" name="object 8">
                <a:extLst>
                  <a:ext uri="{FF2B5EF4-FFF2-40B4-BE49-F238E27FC236}">
                    <a16:creationId xmlns:a16="http://schemas.microsoft.com/office/drawing/2014/main" id="{FA4B8B5C-F5E3-7676-CDCA-4656A2B060A9}"/>
                  </a:ext>
                </a:extLst>
              </p:cNvPr>
              <p:cNvPicPr/>
              <p:nvPr/>
            </p:nvPicPr>
            <p:blipFill>
              <a:blip r:embed="rId2" cstate="print"/>
              <a:stretch>
                <a:fillRect/>
              </a:stretch>
            </p:blipFill>
            <p:spPr>
              <a:xfrm>
                <a:off x="3861435" y="1097788"/>
                <a:ext cx="301116" cy="723900"/>
              </a:xfrm>
              <a:prstGeom prst="rect">
                <a:avLst/>
              </a:prstGeom>
            </p:spPr>
          </p:pic>
          <p:sp>
            <p:nvSpPr>
              <p:cNvPr id="248" name="object 9">
                <a:extLst>
                  <a:ext uri="{FF2B5EF4-FFF2-40B4-BE49-F238E27FC236}">
                    <a16:creationId xmlns:a16="http://schemas.microsoft.com/office/drawing/2014/main" id="{01423525-C677-98EB-6DA8-8DF92C68FEF8}"/>
                  </a:ext>
                </a:extLst>
              </p:cNvPr>
              <p:cNvSpPr/>
              <p:nvPr/>
            </p:nvSpPr>
            <p:spPr>
              <a:xfrm>
                <a:off x="3861435" y="1097788"/>
                <a:ext cx="301625" cy="723900"/>
              </a:xfrm>
              <a:custGeom>
                <a:avLst/>
                <a:gdLst/>
                <a:ahLst/>
                <a:cxnLst/>
                <a:rect l="l" t="t" r="r" b="b"/>
                <a:pathLst>
                  <a:path w="301625" h="723900">
                    <a:moveTo>
                      <a:pt x="224662" y="0"/>
                    </a:moveTo>
                    <a:lnTo>
                      <a:pt x="301116" y="24511"/>
                    </a:lnTo>
                    <a:lnTo>
                      <a:pt x="76326" y="723900"/>
                    </a:lnTo>
                    <a:lnTo>
                      <a:pt x="0" y="699388"/>
                    </a:lnTo>
                    <a:lnTo>
                      <a:pt x="224662" y="0"/>
                    </a:lnTo>
                    <a:close/>
                  </a:path>
                </a:pathLst>
              </a:custGeom>
              <a:ln w="9525">
                <a:solidFill>
                  <a:srgbClr val="808080"/>
                </a:solidFill>
              </a:ln>
            </p:spPr>
            <p:txBody>
              <a:bodyPr wrap="square" lIns="0" tIns="0" rIns="0" bIns="0" rtlCol="0"/>
              <a:lstStyle/>
              <a:p>
                <a:endParaRPr sz="2400">
                  <a:latin typeface="+mn-lt"/>
                </a:endParaRPr>
              </a:p>
            </p:txBody>
          </p:sp>
          <p:pic>
            <p:nvPicPr>
              <p:cNvPr id="249" name="object 10">
                <a:extLst>
                  <a:ext uri="{FF2B5EF4-FFF2-40B4-BE49-F238E27FC236}">
                    <a16:creationId xmlns:a16="http://schemas.microsoft.com/office/drawing/2014/main" id="{1742034F-7066-49A5-1DC3-5CFBA0731A8E}"/>
                  </a:ext>
                </a:extLst>
              </p:cNvPr>
              <p:cNvPicPr/>
              <p:nvPr/>
            </p:nvPicPr>
            <p:blipFill>
              <a:blip r:embed="rId4" cstate="print"/>
              <a:stretch>
                <a:fillRect/>
              </a:stretch>
            </p:blipFill>
            <p:spPr>
              <a:xfrm>
                <a:off x="3548507" y="1097788"/>
                <a:ext cx="301116" cy="723900"/>
              </a:xfrm>
              <a:prstGeom prst="rect">
                <a:avLst/>
              </a:prstGeom>
            </p:spPr>
          </p:pic>
          <p:sp>
            <p:nvSpPr>
              <p:cNvPr id="250" name="object 11">
                <a:extLst>
                  <a:ext uri="{FF2B5EF4-FFF2-40B4-BE49-F238E27FC236}">
                    <a16:creationId xmlns:a16="http://schemas.microsoft.com/office/drawing/2014/main" id="{CF1CB493-6A7D-6D42-CE0E-64B38DE09147}"/>
                  </a:ext>
                </a:extLst>
              </p:cNvPr>
              <p:cNvSpPr/>
              <p:nvPr/>
            </p:nvSpPr>
            <p:spPr>
              <a:xfrm>
                <a:off x="3548507" y="1097788"/>
                <a:ext cx="301625" cy="723900"/>
              </a:xfrm>
              <a:custGeom>
                <a:avLst/>
                <a:gdLst/>
                <a:ahLst/>
                <a:cxnLst/>
                <a:rect l="l" t="t" r="r" b="b"/>
                <a:pathLst>
                  <a:path w="301625" h="723900">
                    <a:moveTo>
                      <a:pt x="224789" y="0"/>
                    </a:moveTo>
                    <a:lnTo>
                      <a:pt x="301116" y="24511"/>
                    </a:lnTo>
                    <a:lnTo>
                      <a:pt x="76453" y="723900"/>
                    </a:lnTo>
                    <a:lnTo>
                      <a:pt x="0" y="699388"/>
                    </a:lnTo>
                    <a:lnTo>
                      <a:pt x="224789" y="0"/>
                    </a:lnTo>
                    <a:close/>
                  </a:path>
                </a:pathLst>
              </a:custGeom>
              <a:ln w="9525">
                <a:solidFill>
                  <a:srgbClr val="808080"/>
                </a:solidFill>
              </a:ln>
            </p:spPr>
            <p:txBody>
              <a:bodyPr wrap="square" lIns="0" tIns="0" rIns="0" bIns="0" rtlCol="0"/>
              <a:lstStyle/>
              <a:p>
                <a:endParaRPr sz="2400">
                  <a:latin typeface="+mn-lt"/>
                </a:endParaRPr>
              </a:p>
            </p:txBody>
          </p:sp>
          <p:pic>
            <p:nvPicPr>
              <p:cNvPr id="251" name="object 12">
                <a:extLst>
                  <a:ext uri="{FF2B5EF4-FFF2-40B4-BE49-F238E27FC236}">
                    <a16:creationId xmlns:a16="http://schemas.microsoft.com/office/drawing/2014/main" id="{B1F908BF-4302-5481-904C-A659D2EC439F}"/>
                  </a:ext>
                </a:extLst>
              </p:cNvPr>
              <p:cNvPicPr/>
              <p:nvPr/>
            </p:nvPicPr>
            <p:blipFill>
              <a:blip r:embed="rId5" cstate="print"/>
              <a:stretch>
                <a:fillRect/>
              </a:stretch>
            </p:blipFill>
            <p:spPr>
              <a:xfrm>
                <a:off x="3230879" y="1097788"/>
                <a:ext cx="301117" cy="723900"/>
              </a:xfrm>
              <a:prstGeom prst="rect">
                <a:avLst/>
              </a:prstGeom>
            </p:spPr>
          </p:pic>
          <p:sp>
            <p:nvSpPr>
              <p:cNvPr id="252" name="object 13">
                <a:extLst>
                  <a:ext uri="{FF2B5EF4-FFF2-40B4-BE49-F238E27FC236}">
                    <a16:creationId xmlns:a16="http://schemas.microsoft.com/office/drawing/2014/main" id="{CAB54B06-0941-90B5-5924-4D9913A8D7EB}"/>
                  </a:ext>
                </a:extLst>
              </p:cNvPr>
              <p:cNvSpPr/>
              <p:nvPr/>
            </p:nvSpPr>
            <p:spPr>
              <a:xfrm>
                <a:off x="3230879" y="1097788"/>
                <a:ext cx="301625" cy="723900"/>
              </a:xfrm>
              <a:custGeom>
                <a:avLst/>
                <a:gdLst/>
                <a:ahLst/>
                <a:cxnLst/>
                <a:rect l="l" t="t" r="r" b="b"/>
                <a:pathLst>
                  <a:path w="301625" h="723900">
                    <a:moveTo>
                      <a:pt x="224662" y="0"/>
                    </a:moveTo>
                    <a:lnTo>
                      <a:pt x="301117" y="24511"/>
                    </a:lnTo>
                    <a:lnTo>
                      <a:pt x="76327" y="723900"/>
                    </a:lnTo>
                    <a:lnTo>
                      <a:pt x="0" y="699388"/>
                    </a:lnTo>
                    <a:lnTo>
                      <a:pt x="224662" y="0"/>
                    </a:lnTo>
                    <a:close/>
                  </a:path>
                </a:pathLst>
              </a:custGeom>
              <a:ln w="9525">
                <a:solidFill>
                  <a:srgbClr val="808080"/>
                </a:solidFill>
              </a:ln>
            </p:spPr>
            <p:txBody>
              <a:bodyPr wrap="square" lIns="0" tIns="0" rIns="0" bIns="0" rtlCol="0"/>
              <a:lstStyle/>
              <a:p>
                <a:endParaRPr sz="2400">
                  <a:latin typeface="+mn-lt"/>
                </a:endParaRPr>
              </a:p>
            </p:txBody>
          </p:sp>
          <p:pic>
            <p:nvPicPr>
              <p:cNvPr id="253" name="object 14">
                <a:extLst>
                  <a:ext uri="{FF2B5EF4-FFF2-40B4-BE49-F238E27FC236}">
                    <a16:creationId xmlns:a16="http://schemas.microsoft.com/office/drawing/2014/main" id="{0EAF21D9-7901-42C8-73BD-7B5CF7B3C92F}"/>
                  </a:ext>
                </a:extLst>
              </p:cNvPr>
              <p:cNvPicPr/>
              <p:nvPr/>
            </p:nvPicPr>
            <p:blipFill>
              <a:blip r:embed="rId4" cstate="print"/>
              <a:stretch>
                <a:fillRect/>
              </a:stretch>
            </p:blipFill>
            <p:spPr>
              <a:xfrm>
                <a:off x="2908300" y="1097788"/>
                <a:ext cx="301117" cy="723900"/>
              </a:xfrm>
              <a:prstGeom prst="rect">
                <a:avLst/>
              </a:prstGeom>
            </p:spPr>
          </p:pic>
          <p:sp>
            <p:nvSpPr>
              <p:cNvPr id="254" name="object 15">
                <a:extLst>
                  <a:ext uri="{FF2B5EF4-FFF2-40B4-BE49-F238E27FC236}">
                    <a16:creationId xmlns:a16="http://schemas.microsoft.com/office/drawing/2014/main" id="{0CE78112-9220-2719-8811-2143F06466BA}"/>
                  </a:ext>
                </a:extLst>
              </p:cNvPr>
              <p:cNvSpPr/>
              <p:nvPr/>
            </p:nvSpPr>
            <p:spPr>
              <a:xfrm>
                <a:off x="2908300" y="1097788"/>
                <a:ext cx="301625" cy="723900"/>
              </a:xfrm>
              <a:custGeom>
                <a:avLst/>
                <a:gdLst/>
                <a:ahLst/>
                <a:cxnLst/>
                <a:rect l="l" t="t" r="r" b="b"/>
                <a:pathLst>
                  <a:path w="301625" h="723900">
                    <a:moveTo>
                      <a:pt x="224789" y="0"/>
                    </a:moveTo>
                    <a:lnTo>
                      <a:pt x="301117" y="24511"/>
                    </a:lnTo>
                    <a:lnTo>
                      <a:pt x="76454" y="723900"/>
                    </a:lnTo>
                    <a:lnTo>
                      <a:pt x="0" y="699388"/>
                    </a:lnTo>
                    <a:lnTo>
                      <a:pt x="224789" y="0"/>
                    </a:lnTo>
                    <a:close/>
                  </a:path>
                </a:pathLst>
              </a:custGeom>
              <a:ln w="9525">
                <a:solidFill>
                  <a:srgbClr val="808080"/>
                </a:solidFill>
              </a:ln>
            </p:spPr>
            <p:txBody>
              <a:bodyPr wrap="square" lIns="0" tIns="0" rIns="0" bIns="0" rtlCol="0"/>
              <a:lstStyle/>
              <a:p>
                <a:endParaRPr sz="2400">
                  <a:latin typeface="+mn-lt"/>
                </a:endParaRPr>
              </a:p>
            </p:txBody>
          </p:sp>
          <p:pic>
            <p:nvPicPr>
              <p:cNvPr id="255" name="object 16">
                <a:extLst>
                  <a:ext uri="{FF2B5EF4-FFF2-40B4-BE49-F238E27FC236}">
                    <a16:creationId xmlns:a16="http://schemas.microsoft.com/office/drawing/2014/main" id="{FAD383C8-D96A-1B74-4666-810D8C675CED}"/>
                  </a:ext>
                </a:extLst>
              </p:cNvPr>
              <p:cNvPicPr/>
              <p:nvPr/>
            </p:nvPicPr>
            <p:blipFill>
              <a:blip r:embed="rId6" cstate="print"/>
              <a:stretch>
                <a:fillRect/>
              </a:stretch>
            </p:blipFill>
            <p:spPr>
              <a:xfrm>
                <a:off x="2590672" y="1097788"/>
                <a:ext cx="301116" cy="723900"/>
              </a:xfrm>
              <a:prstGeom prst="rect">
                <a:avLst/>
              </a:prstGeom>
            </p:spPr>
          </p:pic>
          <p:sp>
            <p:nvSpPr>
              <p:cNvPr id="256" name="object 17">
                <a:extLst>
                  <a:ext uri="{FF2B5EF4-FFF2-40B4-BE49-F238E27FC236}">
                    <a16:creationId xmlns:a16="http://schemas.microsoft.com/office/drawing/2014/main" id="{CB5D62E5-4A33-4F28-4AD5-BA8440588904}"/>
                  </a:ext>
                </a:extLst>
              </p:cNvPr>
              <p:cNvSpPr/>
              <p:nvPr/>
            </p:nvSpPr>
            <p:spPr>
              <a:xfrm>
                <a:off x="2590672" y="1097788"/>
                <a:ext cx="301625" cy="723900"/>
              </a:xfrm>
              <a:custGeom>
                <a:avLst/>
                <a:gdLst/>
                <a:ahLst/>
                <a:cxnLst/>
                <a:rect l="l" t="t" r="r" b="b"/>
                <a:pathLst>
                  <a:path w="301625" h="723900">
                    <a:moveTo>
                      <a:pt x="224789" y="0"/>
                    </a:moveTo>
                    <a:lnTo>
                      <a:pt x="301116" y="24511"/>
                    </a:lnTo>
                    <a:lnTo>
                      <a:pt x="76326" y="723900"/>
                    </a:lnTo>
                    <a:lnTo>
                      <a:pt x="0" y="699388"/>
                    </a:lnTo>
                    <a:lnTo>
                      <a:pt x="224789" y="0"/>
                    </a:lnTo>
                    <a:close/>
                  </a:path>
                </a:pathLst>
              </a:custGeom>
              <a:ln w="9525">
                <a:solidFill>
                  <a:srgbClr val="808080"/>
                </a:solidFill>
              </a:ln>
            </p:spPr>
            <p:txBody>
              <a:bodyPr wrap="square" lIns="0" tIns="0" rIns="0" bIns="0" rtlCol="0"/>
              <a:lstStyle/>
              <a:p>
                <a:endParaRPr sz="2400">
                  <a:latin typeface="+mn-lt"/>
                </a:endParaRPr>
              </a:p>
            </p:txBody>
          </p:sp>
          <p:pic>
            <p:nvPicPr>
              <p:cNvPr id="257" name="object 18">
                <a:extLst>
                  <a:ext uri="{FF2B5EF4-FFF2-40B4-BE49-F238E27FC236}">
                    <a16:creationId xmlns:a16="http://schemas.microsoft.com/office/drawing/2014/main" id="{22FDBB63-DB60-2402-106D-CD3319B5FDBA}"/>
                  </a:ext>
                </a:extLst>
              </p:cNvPr>
              <p:cNvPicPr/>
              <p:nvPr/>
            </p:nvPicPr>
            <p:blipFill>
              <a:blip r:embed="rId4" cstate="print"/>
              <a:stretch>
                <a:fillRect/>
              </a:stretch>
            </p:blipFill>
            <p:spPr>
              <a:xfrm>
                <a:off x="2277744" y="1097788"/>
                <a:ext cx="301117" cy="723900"/>
              </a:xfrm>
              <a:prstGeom prst="rect">
                <a:avLst/>
              </a:prstGeom>
            </p:spPr>
          </p:pic>
          <p:sp>
            <p:nvSpPr>
              <p:cNvPr id="258" name="object 19">
                <a:extLst>
                  <a:ext uri="{FF2B5EF4-FFF2-40B4-BE49-F238E27FC236}">
                    <a16:creationId xmlns:a16="http://schemas.microsoft.com/office/drawing/2014/main" id="{BC86AA67-3CC8-A03B-A0A7-2B08E7631D83}"/>
                  </a:ext>
                </a:extLst>
              </p:cNvPr>
              <p:cNvSpPr/>
              <p:nvPr/>
            </p:nvSpPr>
            <p:spPr>
              <a:xfrm>
                <a:off x="2277744" y="1097788"/>
                <a:ext cx="301625" cy="723900"/>
              </a:xfrm>
              <a:custGeom>
                <a:avLst/>
                <a:gdLst/>
                <a:ahLst/>
                <a:cxnLst/>
                <a:rect l="l" t="t" r="r" b="b"/>
                <a:pathLst>
                  <a:path w="301625" h="723900">
                    <a:moveTo>
                      <a:pt x="224790" y="0"/>
                    </a:moveTo>
                    <a:lnTo>
                      <a:pt x="301117" y="24511"/>
                    </a:lnTo>
                    <a:lnTo>
                      <a:pt x="76454" y="723900"/>
                    </a:lnTo>
                    <a:lnTo>
                      <a:pt x="0" y="699388"/>
                    </a:lnTo>
                    <a:lnTo>
                      <a:pt x="224790" y="0"/>
                    </a:lnTo>
                    <a:close/>
                  </a:path>
                </a:pathLst>
              </a:custGeom>
              <a:ln w="9525">
                <a:solidFill>
                  <a:srgbClr val="808080"/>
                </a:solidFill>
              </a:ln>
            </p:spPr>
            <p:txBody>
              <a:bodyPr wrap="square" lIns="0" tIns="0" rIns="0" bIns="0" rtlCol="0"/>
              <a:lstStyle/>
              <a:p>
                <a:endParaRPr sz="2400">
                  <a:latin typeface="+mn-lt"/>
                </a:endParaRPr>
              </a:p>
            </p:txBody>
          </p:sp>
          <p:pic>
            <p:nvPicPr>
              <p:cNvPr id="259" name="object 20">
                <a:extLst>
                  <a:ext uri="{FF2B5EF4-FFF2-40B4-BE49-F238E27FC236}">
                    <a16:creationId xmlns:a16="http://schemas.microsoft.com/office/drawing/2014/main" id="{D48EFD1E-6D6C-DE50-C7B1-FB61711B705F}"/>
                  </a:ext>
                </a:extLst>
              </p:cNvPr>
              <p:cNvPicPr/>
              <p:nvPr/>
            </p:nvPicPr>
            <p:blipFill>
              <a:blip r:embed="rId7" cstate="print"/>
              <a:stretch>
                <a:fillRect/>
              </a:stretch>
            </p:blipFill>
            <p:spPr>
              <a:xfrm>
                <a:off x="1960118" y="1097788"/>
                <a:ext cx="301117" cy="723900"/>
              </a:xfrm>
              <a:prstGeom prst="rect">
                <a:avLst/>
              </a:prstGeom>
            </p:spPr>
          </p:pic>
          <p:sp>
            <p:nvSpPr>
              <p:cNvPr id="260" name="object 21">
                <a:extLst>
                  <a:ext uri="{FF2B5EF4-FFF2-40B4-BE49-F238E27FC236}">
                    <a16:creationId xmlns:a16="http://schemas.microsoft.com/office/drawing/2014/main" id="{6E9284F0-7245-FBA2-12E0-714AFA33F676}"/>
                  </a:ext>
                </a:extLst>
              </p:cNvPr>
              <p:cNvSpPr/>
              <p:nvPr/>
            </p:nvSpPr>
            <p:spPr>
              <a:xfrm>
                <a:off x="1960118" y="1097788"/>
                <a:ext cx="301625" cy="723900"/>
              </a:xfrm>
              <a:custGeom>
                <a:avLst/>
                <a:gdLst/>
                <a:ahLst/>
                <a:cxnLst/>
                <a:rect l="l" t="t" r="r" b="b"/>
                <a:pathLst>
                  <a:path w="301625" h="723900">
                    <a:moveTo>
                      <a:pt x="224789" y="0"/>
                    </a:moveTo>
                    <a:lnTo>
                      <a:pt x="301117" y="24511"/>
                    </a:lnTo>
                    <a:lnTo>
                      <a:pt x="76326" y="723900"/>
                    </a:lnTo>
                    <a:lnTo>
                      <a:pt x="0" y="699388"/>
                    </a:lnTo>
                    <a:lnTo>
                      <a:pt x="224789" y="0"/>
                    </a:lnTo>
                    <a:close/>
                  </a:path>
                </a:pathLst>
              </a:custGeom>
              <a:ln w="9525">
                <a:solidFill>
                  <a:srgbClr val="808080"/>
                </a:solidFill>
              </a:ln>
            </p:spPr>
            <p:txBody>
              <a:bodyPr wrap="square" lIns="0" tIns="0" rIns="0" bIns="0" rtlCol="0"/>
              <a:lstStyle/>
              <a:p>
                <a:endParaRPr sz="2400">
                  <a:latin typeface="+mn-lt"/>
                </a:endParaRPr>
              </a:p>
            </p:txBody>
          </p:sp>
          <p:pic>
            <p:nvPicPr>
              <p:cNvPr id="261" name="object 22">
                <a:extLst>
                  <a:ext uri="{FF2B5EF4-FFF2-40B4-BE49-F238E27FC236}">
                    <a16:creationId xmlns:a16="http://schemas.microsoft.com/office/drawing/2014/main" id="{A0980A48-D826-DCC6-2E54-B1040B7F740B}"/>
                  </a:ext>
                </a:extLst>
              </p:cNvPr>
              <p:cNvPicPr/>
              <p:nvPr/>
            </p:nvPicPr>
            <p:blipFill>
              <a:blip r:embed="rId8" cstate="print"/>
              <a:stretch>
                <a:fillRect/>
              </a:stretch>
            </p:blipFill>
            <p:spPr>
              <a:xfrm>
                <a:off x="4721161" y="1068387"/>
                <a:ext cx="163575" cy="86487"/>
              </a:xfrm>
              <a:prstGeom prst="rect">
                <a:avLst/>
              </a:prstGeom>
            </p:spPr>
          </p:pic>
          <p:pic>
            <p:nvPicPr>
              <p:cNvPr id="262" name="object 23">
                <a:extLst>
                  <a:ext uri="{FF2B5EF4-FFF2-40B4-BE49-F238E27FC236}">
                    <a16:creationId xmlns:a16="http://schemas.microsoft.com/office/drawing/2014/main" id="{B2CDAD3D-33C7-27E2-163B-57A56FF62116}"/>
                  </a:ext>
                </a:extLst>
              </p:cNvPr>
              <p:cNvPicPr/>
              <p:nvPr/>
            </p:nvPicPr>
            <p:blipFill>
              <a:blip r:embed="rId9" cstate="print"/>
              <a:stretch>
                <a:fillRect/>
              </a:stretch>
            </p:blipFill>
            <p:spPr>
              <a:xfrm>
                <a:off x="4403534" y="1068387"/>
                <a:ext cx="86487" cy="86487"/>
              </a:xfrm>
              <a:prstGeom prst="rect">
                <a:avLst/>
              </a:prstGeom>
            </p:spPr>
          </p:pic>
          <p:pic>
            <p:nvPicPr>
              <p:cNvPr id="263" name="object 24">
                <a:extLst>
                  <a:ext uri="{FF2B5EF4-FFF2-40B4-BE49-F238E27FC236}">
                    <a16:creationId xmlns:a16="http://schemas.microsoft.com/office/drawing/2014/main" id="{87D8D298-7F0B-F3A4-830B-4BC2246DB670}"/>
                  </a:ext>
                </a:extLst>
              </p:cNvPr>
              <p:cNvPicPr/>
              <p:nvPr/>
            </p:nvPicPr>
            <p:blipFill>
              <a:blip r:embed="rId10" cstate="print"/>
              <a:stretch>
                <a:fillRect/>
              </a:stretch>
            </p:blipFill>
            <p:spPr>
              <a:xfrm>
                <a:off x="4087431" y="1068387"/>
                <a:ext cx="86486" cy="86487"/>
              </a:xfrm>
              <a:prstGeom prst="rect">
                <a:avLst/>
              </a:prstGeom>
            </p:spPr>
          </p:pic>
          <p:pic>
            <p:nvPicPr>
              <p:cNvPr id="264" name="object 25">
                <a:extLst>
                  <a:ext uri="{FF2B5EF4-FFF2-40B4-BE49-F238E27FC236}">
                    <a16:creationId xmlns:a16="http://schemas.microsoft.com/office/drawing/2014/main" id="{E632CD36-DDA8-3907-5656-47788C6AD75C}"/>
                  </a:ext>
                </a:extLst>
              </p:cNvPr>
              <p:cNvPicPr/>
              <p:nvPr/>
            </p:nvPicPr>
            <p:blipFill>
              <a:blip r:embed="rId11" cstate="print"/>
              <a:stretch>
                <a:fillRect/>
              </a:stretch>
            </p:blipFill>
            <p:spPr>
              <a:xfrm>
                <a:off x="3771328" y="1068387"/>
                <a:ext cx="86613" cy="86487"/>
              </a:xfrm>
              <a:prstGeom prst="rect">
                <a:avLst/>
              </a:prstGeom>
            </p:spPr>
          </p:pic>
          <p:pic>
            <p:nvPicPr>
              <p:cNvPr id="265" name="object 26">
                <a:extLst>
                  <a:ext uri="{FF2B5EF4-FFF2-40B4-BE49-F238E27FC236}">
                    <a16:creationId xmlns:a16="http://schemas.microsoft.com/office/drawing/2014/main" id="{EAAB877B-FDEA-76A6-736F-CF86A22EB83A}"/>
                  </a:ext>
                </a:extLst>
              </p:cNvPr>
              <p:cNvPicPr/>
              <p:nvPr/>
            </p:nvPicPr>
            <p:blipFill>
              <a:blip r:embed="rId9" cstate="print"/>
              <a:stretch>
                <a:fillRect/>
              </a:stretch>
            </p:blipFill>
            <p:spPr>
              <a:xfrm>
                <a:off x="3453701" y="1068387"/>
                <a:ext cx="86487" cy="86487"/>
              </a:xfrm>
              <a:prstGeom prst="rect">
                <a:avLst/>
              </a:prstGeom>
            </p:spPr>
          </p:pic>
          <p:pic>
            <p:nvPicPr>
              <p:cNvPr id="266" name="object 27">
                <a:extLst>
                  <a:ext uri="{FF2B5EF4-FFF2-40B4-BE49-F238E27FC236}">
                    <a16:creationId xmlns:a16="http://schemas.microsoft.com/office/drawing/2014/main" id="{58DECF32-2383-799C-A978-37A97ED1E121}"/>
                  </a:ext>
                </a:extLst>
              </p:cNvPr>
              <p:cNvPicPr/>
              <p:nvPr/>
            </p:nvPicPr>
            <p:blipFill>
              <a:blip r:embed="rId10" cstate="print"/>
              <a:stretch>
                <a:fillRect/>
              </a:stretch>
            </p:blipFill>
            <p:spPr>
              <a:xfrm>
                <a:off x="3137598" y="1068387"/>
                <a:ext cx="86487" cy="86487"/>
              </a:xfrm>
              <a:prstGeom prst="rect">
                <a:avLst/>
              </a:prstGeom>
            </p:spPr>
          </p:pic>
          <p:pic>
            <p:nvPicPr>
              <p:cNvPr id="267" name="object 28">
                <a:extLst>
                  <a:ext uri="{FF2B5EF4-FFF2-40B4-BE49-F238E27FC236}">
                    <a16:creationId xmlns:a16="http://schemas.microsoft.com/office/drawing/2014/main" id="{78608009-62C9-F2E4-57CD-D86CC4FEFCCD}"/>
                  </a:ext>
                </a:extLst>
              </p:cNvPr>
              <p:cNvPicPr/>
              <p:nvPr/>
            </p:nvPicPr>
            <p:blipFill>
              <a:blip r:embed="rId12" cstate="print"/>
              <a:stretch>
                <a:fillRect/>
              </a:stretch>
            </p:blipFill>
            <p:spPr>
              <a:xfrm>
                <a:off x="2821495" y="1068387"/>
                <a:ext cx="86487" cy="86487"/>
              </a:xfrm>
              <a:prstGeom prst="rect">
                <a:avLst/>
              </a:prstGeom>
            </p:spPr>
          </p:pic>
          <p:pic>
            <p:nvPicPr>
              <p:cNvPr id="268" name="object 29">
                <a:extLst>
                  <a:ext uri="{FF2B5EF4-FFF2-40B4-BE49-F238E27FC236}">
                    <a16:creationId xmlns:a16="http://schemas.microsoft.com/office/drawing/2014/main" id="{D36C8109-D60C-A44D-9548-B3D5F6191141}"/>
                  </a:ext>
                </a:extLst>
              </p:cNvPr>
              <p:cNvPicPr/>
              <p:nvPr/>
            </p:nvPicPr>
            <p:blipFill>
              <a:blip r:embed="rId9" cstate="print"/>
              <a:stretch>
                <a:fillRect/>
              </a:stretch>
            </p:blipFill>
            <p:spPr>
              <a:xfrm>
                <a:off x="2503868" y="1068387"/>
                <a:ext cx="86487" cy="86487"/>
              </a:xfrm>
              <a:prstGeom prst="rect">
                <a:avLst/>
              </a:prstGeom>
            </p:spPr>
          </p:pic>
          <p:pic>
            <p:nvPicPr>
              <p:cNvPr id="269" name="object 30">
                <a:extLst>
                  <a:ext uri="{FF2B5EF4-FFF2-40B4-BE49-F238E27FC236}">
                    <a16:creationId xmlns:a16="http://schemas.microsoft.com/office/drawing/2014/main" id="{07E45828-0F50-243B-F076-FE2D4D7A1C6B}"/>
                  </a:ext>
                </a:extLst>
              </p:cNvPr>
              <p:cNvPicPr/>
              <p:nvPr/>
            </p:nvPicPr>
            <p:blipFill>
              <a:blip r:embed="rId13" cstate="print"/>
              <a:stretch>
                <a:fillRect/>
              </a:stretch>
            </p:blipFill>
            <p:spPr>
              <a:xfrm>
                <a:off x="2187765" y="1068387"/>
                <a:ext cx="86487" cy="86487"/>
              </a:xfrm>
              <a:prstGeom prst="rect">
                <a:avLst/>
              </a:prstGeom>
            </p:spPr>
          </p:pic>
          <p:pic>
            <p:nvPicPr>
              <p:cNvPr id="270" name="object 31">
                <a:extLst>
                  <a:ext uri="{FF2B5EF4-FFF2-40B4-BE49-F238E27FC236}">
                    <a16:creationId xmlns:a16="http://schemas.microsoft.com/office/drawing/2014/main" id="{27ACA5D7-E640-2001-33FB-B2D0DC1991AC}"/>
                  </a:ext>
                </a:extLst>
              </p:cNvPr>
              <p:cNvPicPr/>
              <p:nvPr/>
            </p:nvPicPr>
            <p:blipFill>
              <a:blip r:embed="rId10" cstate="print"/>
              <a:stretch>
                <a:fillRect/>
              </a:stretch>
            </p:blipFill>
            <p:spPr>
              <a:xfrm>
                <a:off x="1871662" y="1068387"/>
                <a:ext cx="86487" cy="86487"/>
              </a:xfrm>
              <a:prstGeom prst="rect">
                <a:avLst/>
              </a:prstGeom>
            </p:spPr>
          </p:pic>
          <p:pic>
            <p:nvPicPr>
              <p:cNvPr id="271" name="object 32">
                <a:extLst>
                  <a:ext uri="{FF2B5EF4-FFF2-40B4-BE49-F238E27FC236}">
                    <a16:creationId xmlns:a16="http://schemas.microsoft.com/office/drawing/2014/main" id="{9946D470-5A02-5E5E-6536-C3DC588A2E96}"/>
                  </a:ext>
                </a:extLst>
              </p:cNvPr>
              <p:cNvPicPr/>
              <p:nvPr/>
            </p:nvPicPr>
            <p:blipFill>
              <a:blip r:embed="rId14" cstate="print"/>
              <a:stretch>
                <a:fillRect/>
              </a:stretch>
            </p:blipFill>
            <p:spPr>
              <a:xfrm>
                <a:off x="1871662" y="1761299"/>
                <a:ext cx="163575" cy="86487"/>
              </a:xfrm>
              <a:prstGeom prst="rect">
                <a:avLst/>
              </a:prstGeom>
            </p:spPr>
          </p:pic>
          <p:pic>
            <p:nvPicPr>
              <p:cNvPr id="272" name="object 33">
                <a:extLst>
                  <a:ext uri="{FF2B5EF4-FFF2-40B4-BE49-F238E27FC236}">
                    <a16:creationId xmlns:a16="http://schemas.microsoft.com/office/drawing/2014/main" id="{A17DD0E0-FE8A-B743-9133-27D8532486FC}"/>
                  </a:ext>
                </a:extLst>
              </p:cNvPr>
              <p:cNvPicPr/>
              <p:nvPr/>
            </p:nvPicPr>
            <p:blipFill>
              <a:blip r:embed="rId11" cstate="print"/>
              <a:stretch>
                <a:fillRect/>
              </a:stretch>
            </p:blipFill>
            <p:spPr>
              <a:xfrm>
                <a:off x="2264727" y="1761299"/>
                <a:ext cx="86614" cy="86487"/>
              </a:xfrm>
              <a:prstGeom prst="rect">
                <a:avLst/>
              </a:prstGeom>
            </p:spPr>
          </p:pic>
          <p:pic>
            <p:nvPicPr>
              <p:cNvPr id="273" name="object 34">
                <a:extLst>
                  <a:ext uri="{FF2B5EF4-FFF2-40B4-BE49-F238E27FC236}">
                    <a16:creationId xmlns:a16="http://schemas.microsoft.com/office/drawing/2014/main" id="{03C09E08-7AEA-6E97-6860-2BD15FAF5418}"/>
                  </a:ext>
                </a:extLst>
              </p:cNvPr>
              <p:cNvPicPr/>
              <p:nvPr/>
            </p:nvPicPr>
            <p:blipFill>
              <a:blip r:embed="rId10" cstate="print"/>
              <a:stretch>
                <a:fillRect/>
              </a:stretch>
            </p:blipFill>
            <p:spPr>
              <a:xfrm>
                <a:off x="2580830" y="1761299"/>
                <a:ext cx="86487" cy="86487"/>
              </a:xfrm>
              <a:prstGeom prst="rect">
                <a:avLst/>
              </a:prstGeom>
            </p:spPr>
          </p:pic>
          <p:pic>
            <p:nvPicPr>
              <p:cNvPr id="274" name="object 35">
                <a:extLst>
                  <a:ext uri="{FF2B5EF4-FFF2-40B4-BE49-F238E27FC236}">
                    <a16:creationId xmlns:a16="http://schemas.microsoft.com/office/drawing/2014/main" id="{8C0D7DA2-B408-EC8F-F337-C6E595B87812}"/>
                  </a:ext>
                </a:extLst>
              </p:cNvPr>
              <p:cNvPicPr/>
              <p:nvPr/>
            </p:nvPicPr>
            <p:blipFill>
              <a:blip r:embed="rId15" cstate="print"/>
              <a:stretch>
                <a:fillRect/>
              </a:stretch>
            </p:blipFill>
            <p:spPr>
              <a:xfrm>
                <a:off x="2898457" y="1761299"/>
                <a:ext cx="86613" cy="86487"/>
              </a:xfrm>
              <a:prstGeom prst="rect">
                <a:avLst/>
              </a:prstGeom>
            </p:spPr>
          </p:pic>
          <p:pic>
            <p:nvPicPr>
              <p:cNvPr id="275" name="object 36">
                <a:extLst>
                  <a:ext uri="{FF2B5EF4-FFF2-40B4-BE49-F238E27FC236}">
                    <a16:creationId xmlns:a16="http://schemas.microsoft.com/office/drawing/2014/main" id="{431F7FC4-10B4-2716-0F84-6FD57660E02D}"/>
                  </a:ext>
                </a:extLst>
              </p:cNvPr>
              <p:cNvPicPr/>
              <p:nvPr/>
            </p:nvPicPr>
            <p:blipFill>
              <a:blip r:embed="rId11" cstate="print"/>
              <a:stretch>
                <a:fillRect/>
              </a:stretch>
            </p:blipFill>
            <p:spPr>
              <a:xfrm>
                <a:off x="3214560" y="1761299"/>
                <a:ext cx="86613" cy="86487"/>
              </a:xfrm>
              <a:prstGeom prst="rect">
                <a:avLst/>
              </a:prstGeom>
            </p:spPr>
          </p:pic>
          <p:pic>
            <p:nvPicPr>
              <p:cNvPr id="276" name="object 37">
                <a:extLst>
                  <a:ext uri="{FF2B5EF4-FFF2-40B4-BE49-F238E27FC236}">
                    <a16:creationId xmlns:a16="http://schemas.microsoft.com/office/drawing/2014/main" id="{1C823919-9A71-91A9-410B-F6F6D01EF096}"/>
                  </a:ext>
                </a:extLst>
              </p:cNvPr>
              <p:cNvPicPr/>
              <p:nvPr/>
            </p:nvPicPr>
            <p:blipFill>
              <a:blip r:embed="rId12" cstate="print"/>
              <a:stretch>
                <a:fillRect/>
              </a:stretch>
            </p:blipFill>
            <p:spPr>
              <a:xfrm>
                <a:off x="3530663" y="1761299"/>
                <a:ext cx="86487" cy="86487"/>
              </a:xfrm>
              <a:prstGeom prst="rect">
                <a:avLst/>
              </a:prstGeom>
            </p:spPr>
          </p:pic>
          <p:pic>
            <p:nvPicPr>
              <p:cNvPr id="277" name="object 38">
                <a:extLst>
                  <a:ext uri="{FF2B5EF4-FFF2-40B4-BE49-F238E27FC236}">
                    <a16:creationId xmlns:a16="http://schemas.microsoft.com/office/drawing/2014/main" id="{4D25D118-33DF-EB60-A3E8-AE32B855171F}"/>
                  </a:ext>
                </a:extLst>
              </p:cNvPr>
              <p:cNvPicPr/>
              <p:nvPr/>
            </p:nvPicPr>
            <p:blipFill>
              <a:blip r:embed="rId9" cstate="print"/>
              <a:stretch>
                <a:fillRect/>
              </a:stretch>
            </p:blipFill>
            <p:spPr>
              <a:xfrm>
                <a:off x="3848417" y="1761299"/>
                <a:ext cx="86487" cy="86487"/>
              </a:xfrm>
              <a:prstGeom prst="rect">
                <a:avLst/>
              </a:prstGeom>
            </p:spPr>
          </p:pic>
          <p:pic>
            <p:nvPicPr>
              <p:cNvPr id="278" name="object 39">
                <a:extLst>
                  <a:ext uri="{FF2B5EF4-FFF2-40B4-BE49-F238E27FC236}">
                    <a16:creationId xmlns:a16="http://schemas.microsoft.com/office/drawing/2014/main" id="{A644CD07-B8A1-2209-D2C4-30001C9E75AA}"/>
                  </a:ext>
                </a:extLst>
              </p:cNvPr>
              <p:cNvPicPr/>
              <p:nvPr/>
            </p:nvPicPr>
            <p:blipFill>
              <a:blip r:embed="rId16" cstate="print"/>
              <a:stretch>
                <a:fillRect/>
              </a:stretch>
            </p:blipFill>
            <p:spPr>
              <a:xfrm>
                <a:off x="4164393" y="1761299"/>
                <a:ext cx="86614" cy="86487"/>
              </a:xfrm>
              <a:prstGeom prst="rect">
                <a:avLst/>
              </a:prstGeom>
            </p:spPr>
          </p:pic>
          <p:pic>
            <p:nvPicPr>
              <p:cNvPr id="279" name="object 40">
                <a:extLst>
                  <a:ext uri="{FF2B5EF4-FFF2-40B4-BE49-F238E27FC236}">
                    <a16:creationId xmlns:a16="http://schemas.microsoft.com/office/drawing/2014/main" id="{F2407A20-6841-0546-7412-53FD65A82627}"/>
                  </a:ext>
                </a:extLst>
              </p:cNvPr>
              <p:cNvPicPr/>
              <p:nvPr/>
            </p:nvPicPr>
            <p:blipFill>
              <a:blip r:embed="rId11" cstate="print"/>
              <a:stretch>
                <a:fillRect/>
              </a:stretch>
            </p:blipFill>
            <p:spPr>
              <a:xfrm>
                <a:off x="4480496" y="1761299"/>
                <a:ext cx="86613" cy="86487"/>
              </a:xfrm>
              <a:prstGeom prst="rect">
                <a:avLst/>
              </a:prstGeom>
            </p:spPr>
          </p:pic>
          <p:pic>
            <p:nvPicPr>
              <p:cNvPr id="280" name="object 41">
                <a:extLst>
                  <a:ext uri="{FF2B5EF4-FFF2-40B4-BE49-F238E27FC236}">
                    <a16:creationId xmlns:a16="http://schemas.microsoft.com/office/drawing/2014/main" id="{C1FFE345-A8C2-4D46-1E8F-2DB5415301B4}"/>
                  </a:ext>
                </a:extLst>
              </p:cNvPr>
              <p:cNvPicPr/>
              <p:nvPr/>
            </p:nvPicPr>
            <p:blipFill>
              <a:blip r:embed="rId9" cstate="print"/>
              <a:stretch>
                <a:fillRect/>
              </a:stretch>
            </p:blipFill>
            <p:spPr>
              <a:xfrm>
                <a:off x="4798250" y="1761299"/>
                <a:ext cx="86487" cy="86487"/>
              </a:xfrm>
              <a:prstGeom prst="rect">
                <a:avLst/>
              </a:prstGeom>
            </p:spPr>
          </p:pic>
          <p:pic>
            <p:nvPicPr>
              <p:cNvPr id="281" name="object 42">
                <a:extLst>
                  <a:ext uri="{FF2B5EF4-FFF2-40B4-BE49-F238E27FC236}">
                    <a16:creationId xmlns:a16="http://schemas.microsoft.com/office/drawing/2014/main" id="{DEAD43E8-0B25-DFE9-AA41-974C5F62C672}"/>
                  </a:ext>
                </a:extLst>
              </p:cNvPr>
              <p:cNvPicPr/>
              <p:nvPr/>
            </p:nvPicPr>
            <p:blipFill>
              <a:blip r:embed="rId17" cstate="print"/>
              <a:stretch>
                <a:fillRect/>
              </a:stretch>
            </p:blipFill>
            <p:spPr>
              <a:xfrm>
                <a:off x="1954276" y="1393761"/>
                <a:ext cx="2617724" cy="153987"/>
              </a:xfrm>
              <a:prstGeom prst="rect">
                <a:avLst/>
              </a:prstGeom>
            </p:spPr>
          </p:pic>
          <p:sp>
            <p:nvSpPr>
              <p:cNvPr id="282" name="object 43">
                <a:extLst>
                  <a:ext uri="{FF2B5EF4-FFF2-40B4-BE49-F238E27FC236}">
                    <a16:creationId xmlns:a16="http://schemas.microsoft.com/office/drawing/2014/main" id="{7A6838FA-0CE7-BF23-7580-A74F6F655169}"/>
                  </a:ext>
                </a:extLst>
              </p:cNvPr>
              <p:cNvSpPr/>
              <p:nvPr/>
            </p:nvSpPr>
            <p:spPr>
              <a:xfrm>
                <a:off x="1954276" y="1393761"/>
                <a:ext cx="2618105" cy="154305"/>
              </a:xfrm>
              <a:custGeom>
                <a:avLst/>
                <a:gdLst/>
                <a:ahLst/>
                <a:cxnLst/>
                <a:rect l="l" t="t" r="r" b="b"/>
                <a:pathLst>
                  <a:path w="2618104" h="154305">
                    <a:moveTo>
                      <a:pt x="0" y="153987"/>
                    </a:moveTo>
                    <a:lnTo>
                      <a:pt x="2617724" y="153987"/>
                    </a:lnTo>
                    <a:lnTo>
                      <a:pt x="2617724" y="0"/>
                    </a:lnTo>
                    <a:lnTo>
                      <a:pt x="0" y="0"/>
                    </a:lnTo>
                    <a:lnTo>
                      <a:pt x="0" y="153987"/>
                    </a:lnTo>
                    <a:close/>
                  </a:path>
                </a:pathLst>
              </a:custGeom>
              <a:ln w="9525">
                <a:solidFill>
                  <a:srgbClr val="808080"/>
                </a:solidFill>
              </a:ln>
            </p:spPr>
            <p:txBody>
              <a:bodyPr wrap="square" lIns="0" tIns="0" rIns="0" bIns="0" rtlCol="0"/>
              <a:lstStyle/>
              <a:p>
                <a:endParaRPr sz="2400">
                  <a:latin typeface="+mn-lt"/>
                </a:endParaRPr>
              </a:p>
            </p:txBody>
          </p:sp>
          <p:pic>
            <p:nvPicPr>
              <p:cNvPr id="283" name="object 44">
                <a:extLst>
                  <a:ext uri="{FF2B5EF4-FFF2-40B4-BE49-F238E27FC236}">
                    <a16:creationId xmlns:a16="http://schemas.microsoft.com/office/drawing/2014/main" id="{D181F0EC-339E-8410-E21C-B801EE7A7185}"/>
                  </a:ext>
                </a:extLst>
              </p:cNvPr>
              <p:cNvPicPr/>
              <p:nvPr/>
            </p:nvPicPr>
            <p:blipFill>
              <a:blip r:embed="rId18" cstate="print"/>
              <a:stretch>
                <a:fillRect/>
              </a:stretch>
            </p:blipFill>
            <p:spPr>
              <a:xfrm>
                <a:off x="1482725" y="1390586"/>
                <a:ext cx="230187" cy="153987"/>
              </a:xfrm>
              <a:prstGeom prst="rect">
                <a:avLst/>
              </a:prstGeom>
            </p:spPr>
          </p:pic>
          <p:sp>
            <p:nvSpPr>
              <p:cNvPr id="284" name="object 45">
                <a:extLst>
                  <a:ext uri="{FF2B5EF4-FFF2-40B4-BE49-F238E27FC236}">
                    <a16:creationId xmlns:a16="http://schemas.microsoft.com/office/drawing/2014/main" id="{1C8EA0A1-888D-1831-90A5-87ABA40B81D7}"/>
                  </a:ext>
                </a:extLst>
              </p:cNvPr>
              <p:cNvSpPr/>
              <p:nvPr/>
            </p:nvSpPr>
            <p:spPr>
              <a:xfrm>
                <a:off x="1482725" y="1390586"/>
                <a:ext cx="230504" cy="154305"/>
              </a:xfrm>
              <a:custGeom>
                <a:avLst/>
                <a:gdLst/>
                <a:ahLst/>
                <a:cxnLst/>
                <a:rect l="l" t="t" r="r" b="b"/>
                <a:pathLst>
                  <a:path w="230505" h="154305">
                    <a:moveTo>
                      <a:pt x="0" y="153987"/>
                    </a:moveTo>
                    <a:lnTo>
                      <a:pt x="230187" y="153987"/>
                    </a:lnTo>
                    <a:lnTo>
                      <a:pt x="230187" y="0"/>
                    </a:lnTo>
                    <a:lnTo>
                      <a:pt x="0" y="0"/>
                    </a:lnTo>
                    <a:lnTo>
                      <a:pt x="0" y="153987"/>
                    </a:lnTo>
                    <a:close/>
                  </a:path>
                </a:pathLst>
              </a:custGeom>
              <a:ln w="9525">
                <a:solidFill>
                  <a:srgbClr val="808080"/>
                </a:solidFill>
              </a:ln>
            </p:spPr>
            <p:txBody>
              <a:bodyPr wrap="square" lIns="0" tIns="0" rIns="0" bIns="0" rtlCol="0"/>
              <a:lstStyle/>
              <a:p>
                <a:endParaRPr sz="2400">
                  <a:latin typeface="+mn-lt"/>
                </a:endParaRPr>
              </a:p>
            </p:txBody>
          </p:sp>
          <p:pic>
            <p:nvPicPr>
              <p:cNvPr id="285" name="object 46">
                <a:extLst>
                  <a:ext uri="{FF2B5EF4-FFF2-40B4-BE49-F238E27FC236}">
                    <a16:creationId xmlns:a16="http://schemas.microsoft.com/office/drawing/2014/main" id="{74A197D8-1776-687C-CF1E-A5E4B866EECD}"/>
                  </a:ext>
                </a:extLst>
              </p:cNvPr>
              <p:cNvPicPr/>
              <p:nvPr/>
            </p:nvPicPr>
            <p:blipFill>
              <a:blip r:embed="rId19" cstate="print"/>
              <a:stretch>
                <a:fillRect/>
              </a:stretch>
            </p:blipFill>
            <p:spPr>
              <a:xfrm>
                <a:off x="1712976" y="1082675"/>
                <a:ext cx="153924" cy="769874"/>
              </a:xfrm>
              <a:prstGeom prst="rect">
                <a:avLst/>
              </a:prstGeom>
            </p:spPr>
          </p:pic>
          <p:sp>
            <p:nvSpPr>
              <p:cNvPr id="286" name="object 47">
                <a:extLst>
                  <a:ext uri="{FF2B5EF4-FFF2-40B4-BE49-F238E27FC236}">
                    <a16:creationId xmlns:a16="http://schemas.microsoft.com/office/drawing/2014/main" id="{7BD6CF06-A326-F52D-5F79-ACA407F81C59}"/>
                  </a:ext>
                </a:extLst>
              </p:cNvPr>
              <p:cNvSpPr/>
              <p:nvPr/>
            </p:nvSpPr>
            <p:spPr>
              <a:xfrm>
                <a:off x="1712976" y="1082675"/>
                <a:ext cx="154305" cy="770255"/>
              </a:xfrm>
              <a:custGeom>
                <a:avLst/>
                <a:gdLst/>
                <a:ahLst/>
                <a:cxnLst/>
                <a:rect l="l" t="t" r="r" b="b"/>
                <a:pathLst>
                  <a:path w="154305" h="770255">
                    <a:moveTo>
                      <a:pt x="153924" y="769874"/>
                    </a:moveTo>
                    <a:lnTo>
                      <a:pt x="153924" y="0"/>
                    </a:lnTo>
                    <a:lnTo>
                      <a:pt x="0" y="96265"/>
                    </a:lnTo>
                    <a:lnTo>
                      <a:pt x="0" y="673735"/>
                    </a:lnTo>
                    <a:lnTo>
                      <a:pt x="153924" y="769874"/>
                    </a:lnTo>
                    <a:close/>
                  </a:path>
                </a:pathLst>
              </a:custGeom>
              <a:ln w="9525">
                <a:solidFill>
                  <a:srgbClr val="808080"/>
                </a:solidFill>
              </a:ln>
            </p:spPr>
            <p:txBody>
              <a:bodyPr wrap="square" lIns="0" tIns="0" rIns="0" bIns="0" rtlCol="0"/>
              <a:lstStyle/>
              <a:p>
                <a:endParaRPr sz="2400">
                  <a:latin typeface="+mn-lt"/>
                </a:endParaRPr>
              </a:p>
            </p:txBody>
          </p:sp>
          <p:sp>
            <p:nvSpPr>
              <p:cNvPr id="287" name="object 48">
                <a:extLst>
                  <a:ext uri="{FF2B5EF4-FFF2-40B4-BE49-F238E27FC236}">
                    <a16:creationId xmlns:a16="http://schemas.microsoft.com/office/drawing/2014/main" id="{E263C220-DDAC-A2B3-1925-35C3143581B3}"/>
                  </a:ext>
                </a:extLst>
              </p:cNvPr>
              <p:cNvSpPr/>
              <p:nvPr/>
            </p:nvSpPr>
            <p:spPr>
              <a:xfrm>
                <a:off x="1250950" y="1314450"/>
                <a:ext cx="307975" cy="307975"/>
              </a:xfrm>
              <a:custGeom>
                <a:avLst/>
                <a:gdLst/>
                <a:ahLst/>
                <a:cxnLst/>
                <a:rect l="l" t="t" r="r" b="b"/>
                <a:pathLst>
                  <a:path w="307975" h="307975">
                    <a:moveTo>
                      <a:pt x="153924" y="0"/>
                    </a:moveTo>
                    <a:lnTo>
                      <a:pt x="105290" y="7851"/>
                    </a:lnTo>
                    <a:lnTo>
                      <a:pt x="63038" y="29711"/>
                    </a:lnTo>
                    <a:lnTo>
                      <a:pt x="29711" y="63038"/>
                    </a:lnTo>
                    <a:lnTo>
                      <a:pt x="7851" y="105290"/>
                    </a:lnTo>
                    <a:lnTo>
                      <a:pt x="0" y="153924"/>
                    </a:lnTo>
                    <a:lnTo>
                      <a:pt x="7851" y="202619"/>
                    </a:lnTo>
                    <a:lnTo>
                      <a:pt x="29711" y="244908"/>
                    </a:lnTo>
                    <a:lnTo>
                      <a:pt x="63038" y="278254"/>
                    </a:lnTo>
                    <a:lnTo>
                      <a:pt x="105290" y="300122"/>
                    </a:lnTo>
                    <a:lnTo>
                      <a:pt x="153924" y="307975"/>
                    </a:lnTo>
                    <a:lnTo>
                      <a:pt x="202619" y="300122"/>
                    </a:lnTo>
                    <a:lnTo>
                      <a:pt x="244908" y="278254"/>
                    </a:lnTo>
                    <a:lnTo>
                      <a:pt x="278254" y="244908"/>
                    </a:lnTo>
                    <a:lnTo>
                      <a:pt x="300122" y="202619"/>
                    </a:lnTo>
                    <a:lnTo>
                      <a:pt x="307975" y="153924"/>
                    </a:lnTo>
                    <a:lnTo>
                      <a:pt x="300122" y="105290"/>
                    </a:lnTo>
                    <a:lnTo>
                      <a:pt x="278254" y="63038"/>
                    </a:lnTo>
                    <a:lnTo>
                      <a:pt x="244908" y="29711"/>
                    </a:lnTo>
                    <a:lnTo>
                      <a:pt x="202619" y="7851"/>
                    </a:lnTo>
                    <a:lnTo>
                      <a:pt x="153924" y="0"/>
                    </a:lnTo>
                    <a:close/>
                  </a:path>
                </a:pathLst>
              </a:custGeom>
              <a:solidFill>
                <a:srgbClr val="C0C0C0"/>
              </a:solidFill>
            </p:spPr>
            <p:txBody>
              <a:bodyPr wrap="square" lIns="0" tIns="0" rIns="0" bIns="0" rtlCol="0"/>
              <a:lstStyle/>
              <a:p>
                <a:endParaRPr sz="2400">
                  <a:latin typeface="+mn-lt"/>
                </a:endParaRPr>
              </a:p>
            </p:txBody>
          </p:sp>
          <p:sp>
            <p:nvSpPr>
              <p:cNvPr id="288" name="object 49">
                <a:extLst>
                  <a:ext uri="{FF2B5EF4-FFF2-40B4-BE49-F238E27FC236}">
                    <a16:creationId xmlns:a16="http://schemas.microsoft.com/office/drawing/2014/main" id="{2EBAFF0C-8F5F-ADE6-96C9-69F387C48BF8}"/>
                  </a:ext>
                </a:extLst>
              </p:cNvPr>
              <p:cNvSpPr/>
              <p:nvPr/>
            </p:nvSpPr>
            <p:spPr>
              <a:xfrm>
                <a:off x="1250950" y="1314450"/>
                <a:ext cx="307975" cy="307975"/>
              </a:xfrm>
              <a:custGeom>
                <a:avLst/>
                <a:gdLst/>
                <a:ahLst/>
                <a:cxnLst/>
                <a:rect l="l" t="t" r="r" b="b"/>
                <a:pathLst>
                  <a:path w="307975" h="307975">
                    <a:moveTo>
                      <a:pt x="307975" y="153924"/>
                    </a:moveTo>
                    <a:lnTo>
                      <a:pt x="300122" y="202619"/>
                    </a:lnTo>
                    <a:lnTo>
                      <a:pt x="278254" y="244908"/>
                    </a:lnTo>
                    <a:lnTo>
                      <a:pt x="244908" y="278254"/>
                    </a:lnTo>
                    <a:lnTo>
                      <a:pt x="202619" y="300122"/>
                    </a:lnTo>
                    <a:lnTo>
                      <a:pt x="153924" y="307975"/>
                    </a:lnTo>
                    <a:lnTo>
                      <a:pt x="105290" y="300122"/>
                    </a:lnTo>
                    <a:lnTo>
                      <a:pt x="63038" y="278254"/>
                    </a:lnTo>
                    <a:lnTo>
                      <a:pt x="29711" y="244908"/>
                    </a:lnTo>
                    <a:lnTo>
                      <a:pt x="7851" y="202619"/>
                    </a:lnTo>
                    <a:lnTo>
                      <a:pt x="0" y="153924"/>
                    </a:lnTo>
                    <a:lnTo>
                      <a:pt x="7851" y="105290"/>
                    </a:lnTo>
                    <a:lnTo>
                      <a:pt x="29711" y="63038"/>
                    </a:lnTo>
                    <a:lnTo>
                      <a:pt x="63038" y="29711"/>
                    </a:lnTo>
                    <a:lnTo>
                      <a:pt x="105290" y="7851"/>
                    </a:lnTo>
                    <a:lnTo>
                      <a:pt x="153924" y="0"/>
                    </a:lnTo>
                    <a:lnTo>
                      <a:pt x="202619" y="7851"/>
                    </a:lnTo>
                    <a:lnTo>
                      <a:pt x="244908" y="29711"/>
                    </a:lnTo>
                    <a:lnTo>
                      <a:pt x="278254" y="63038"/>
                    </a:lnTo>
                    <a:lnTo>
                      <a:pt x="300122" y="105290"/>
                    </a:lnTo>
                    <a:lnTo>
                      <a:pt x="307975" y="153924"/>
                    </a:lnTo>
                    <a:close/>
                  </a:path>
                </a:pathLst>
              </a:custGeom>
              <a:ln w="9525">
                <a:solidFill>
                  <a:srgbClr val="808080"/>
                </a:solidFill>
              </a:ln>
            </p:spPr>
            <p:txBody>
              <a:bodyPr wrap="square" lIns="0" tIns="0" rIns="0" bIns="0" rtlCol="0"/>
              <a:lstStyle/>
              <a:p>
                <a:endParaRPr sz="2400">
                  <a:latin typeface="+mn-lt"/>
                </a:endParaRPr>
              </a:p>
            </p:txBody>
          </p:sp>
          <p:pic>
            <p:nvPicPr>
              <p:cNvPr id="289" name="object 50">
                <a:extLst>
                  <a:ext uri="{FF2B5EF4-FFF2-40B4-BE49-F238E27FC236}">
                    <a16:creationId xmlns:a16="http://schemas.microsoft.com/office/drawing/2014/main" id="{A9BA006C-90C4-C2BE-B0C4-1714DA6F76FB}"/>
                  </a:ext>
                </a:extLst>
              </p:cNvPr>
              <p:cNvPicPr/>
              <p:nvPr/>
            </p:nvPicPr>
            <p:blipFill>
              <a:blip r:embed="rId20" cstate="print"/>
              <a:stretch>
                <a:fillRect/>
              </a:stretch>
            </p:blipFill>
            <p:spPr>
              <a:xfrm>
                <a:off x="1323911" y="1385887"/>
                <a:ext cx="163575" cy="163449"/>
              </a:xfrm>
              <a:prstGeom prst="rect">
                <a:avLst/>
              </a:prstGeom>
            </p:spPr>
          </p:pic>
          <p:pic>
            <p:nvPicPr>
              <p:cNvPr id="290" name="object 51">
                <a:extLst>
                  <a:ext uri="{FF2B5EF4-FFF2-40B4-BE49-F238E27FC236}">
                    <a16:creationId xmlns:a16="http://schemas.microsoft.com/office/drawing/2014/main" id="{980343A6-04DF-D44C-D54A-7BA82AFB75C1}"/>
                  </a:ext>
                </a:extLst>
              </p:cNvPr>
              <p:cNvPicPr/>
              <p:nvPr/>
            </p:nvPicPr>
            <p:blipFill>
              <a:blip r:embed="rId21" cstate="print"/>
              <a:stretch>
                <a:fillRect/>
              </a:stretch>
            </p:blipFill>
            <p:spPr>
              <a:xfrm>
                <a:off x="1868551" y="1162050"/>
                <a:ext cx="77787" cy="615950"/>
              </a:xfrm>
              <a:prstGeom prst="rect">
                <a:avLst/>
              </a:prstGeom>
            </p:spPr>
          </p:pic>
          <p:sp>
            <p:nvSpPr>
              <p:cNvPr id="291" name="object 52">
                <a:extLst>
                  <a:ext uri="{FF2B5EF4-FFF2-40B4-BE49-F238E27FC236}">
                    <a16:creationId xmlns:a16="http://schemas.microsoft.com/office/drawing/2014/main" id="{C74FEC97-DE3F-547E-BB69-CB2AA933E92F}"/>
                  </a:ext>
                </a:extLst>
              </p:cNvPr>
              <p:cNvSpPr/>
              <p:nvPr/>
            </p:nvSpPr>
            <p:spPr>
              <a:xfrm>
                <a:off x="1868551" y="1162050"/>
                <a:ext cx="78105" cy="615950"/>
              </a:xfrm>
              <a:custGeom>
                <a:avLst/>
                <a:gdLst/>
                <a:ahLst/>
                <a:cxnLst/>
                <a:rect l="l" t="t" r="r" b="b"/>
                <a:pathLst>
                  <a:path w="78105"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sz="2400">
                  <a:latin typeface="+mn-lt"/>
                </a:endParaRPr>
              </a:p>
            </p:txBody>
          </p:sp>
          <p:pic>
            <p:nvPicPr>
              <p:cNvPr id="292" name="object 53">
                <a:extLst>
                  <a:ext uri="{FF2B5EF4-FFF2-40B4-BE49-F238E27FC236}">
                    <a16:creationId xmlns:a16="http://schemas.microsoft.com/office/drawing/2014/main" id="{99E08572-EFA6-005B-0228-DF5B250EBFCA}"/>
                  </a:ext>
                </a:extLst>
              </p:cNvPr>
              <p:cNvPicPr/>
              <p:nvPr/>
            </p:nvPicPr>
            <p:blipFill>
              <a:blip r:embed="rId22" cstate="print"/>
              <a:stretch>
                <a:fillRect/>
              </a:stretch>
            </p:blipFill>
            <p:spPr>
              <a:xfrm>
                <a:off x="6428232" y="1098550"/>
                <a:ext cx="217423" cy="714375"/>
              </a:xfrm>
              <a:prstGeom prst="rect">
                <a:avLst/>
              </a:prstGeom>
            </p:spPr>
          </p:pic>
          <p:sp>
            <p:nvSpPr>
              <p:cNvPr id="293" name="object 54">
                <a:extLst>
                  <a:ext uri="{FF2B5EF4-FFF2-40B4-BE49-F238E27FC236}">
                    <a16:creationId xmlns:a16="http://schemas.microsoft.com/office/drawing/2014/main" id="{0292D0CB-F9CD-5B0C-CB25-FD3F9CD01EE8}"/>
                  </a:ext>
                </a:extLst>
              </p:cNvPr>
              <p:cNvSpPr/>
              <p:nvPr/>
            </p:nvSpPr>
            <p:spPr>
              <a:xfrm>
                <a:off x="6428232" y="1098550"/>
                <a:ext cx="217804" cy="714375"/>
              </a:xfrm>
              <a:custGeom>
                <a:avLst/>
                <a:gdLst/>
                <a:ahLst/>
                <a:cxnLst/>
                <a:rect l="l" t="t" r="r" b="b"/>
                <a:pathLst>
                  <a:path w="217804" h="714375">
                    <a:moveTo>
                      <a:pt x="143510" y="0"/>
                    </a:moveTo>
                    <a:lnTo>
                      <a:pt x="217423" y="15112"/>
                    </a:lnTo>
                    <a:lnTo>
                      <a:pt x="73913" y="714375"/>
                    </a:lnTo>
                    <a:lnTo>
                      <a:pt x="0" y="699135"/>
                    </a:lnTo>
                    <a:lnTo>
                      <a:pt x="143510" y="0"/>
                    </a:lnTo>
                    <a:close/>
                  </a:path>
                </a:pathLst>
              </a:custGeom>
              <a:ln w="9525">
                <a:solidFill>
                  <a:srgbClr val="808080"/>
                </a:solidFill>
              </a:ln>
            </p:spPr>
            <p:txBody>
              <a:bodyPr wrap="square" lIns="0" tIns="0" rIns="0" bIns="0" rtlCol="0"/>
              <a:lstStyle/>
              <a:p>
                <a:endParaRPr sz="2400">
                  <a:latin typeface="+mn-lt"/>
                </a:endParaRPr>
              </a:p>
            </p:txBody>
          </p:sp>
          <p:pic>
            <p:nvPicPr>
              <p:cNvPr id="294" name="object 55">
                <a:extLst>
                  <a:ext uri="{FF2B5EF4-FFF2-40B4-BE49-F238E27FC236}">
                    <a16:creationId xmlns:a16="http://schemas.microsoft.com/office/drawing/2014/main" id="{20393A89-5F26-8136-4257-5F9BCDF72122}"/>
                  </a:ext>
                </a:extLst>
              </p:cNvPr>
              <p:cNvPicPr/>
              <p:nvPr/>
            </p:nvPicPr>
            <p:blipFill>
              <a:blip r:embed="rId23" cstate="print"/>
              <a:stretch>
                <a:fillRect/>
              </a:stretch>
            </p:blipFill>
            <p:spPr>
              <a:xfrm>
                <a:off x="6197219" y="1103376"/>
                <a:ext cx="217423" cy="714375"/>
              </a:xfrm>
              <a:prstGeom prst="rect">
                <a:avLst/>
              </a:prstGeom>
            </p:spPr>
          </p:pic>
          <p:sp>
            <p:nvSpPr>
              <p:cNvPr id="295" name="object 56">
                <a:extLst>
                  <a:ext uri="{FF2B5EF4-FFF2-40B4-BE49-F238E27FC236}">
                    <a16:creationId xmlns:a16="http://schemas.microsoft.com/office/drawing/2014/main" id="{16B6F04E-9083-0BCA-25D3-8736B425BEEC}"/>
                  </a:ext>
                </a:extLst>
              </p:cNvPr>
              <p:cNvSpPr/>
              <p:nvPr/>
            </p:nvSpPr>
            <p:spPr>
              <a:xfrm>
                <a:off x="6197219" y="1103376"/>
                <a:ext cx="217804" cy="714375"/>
              </a:xfrm>
              <a:custGeom>
                <a:avLst/>
                <a:gdLst/>
                <a:ahLst/>
                <a:cxnLst/>
                <a:rect l="l" t="t" r="r" b="b"/>
                <a:pathLst>
                  <a:path w="217804" h="714375">
                    <a:moveTo>
                      <a:pt x="143636" y="0"/>
                    </a:moveTo>
                    <a:lnTo>
                      <a:pt x="217423" y="15112"/>
                    </a:lnTo>
                    <a:lnTo>
                      <a:pt x="73913" y="714375"/>
                    </a:lnTo>
                    <a:lnTo>
                      <a:pt x="0" y="699135"/>
                    </a:lnTo>
                    <a:lnTo>
                      <a:pt x="143636" y="0"/>
                    </a:lnTo>
                    <a:close/>
                  </a:path>
                </a:pathLst>
              </a:custGeom>
              <a:ln w="9525">
                <a:solidFill>
                  <a:srgbClr val="808080"/>
                </a:solidFill>
              </a:ln>
            </p:spPr>
            <p:txBody>
              <a:bodyPr wrap="square" lIns="0" tIns="0" rIns="0" bIns="0" rtlCol="0"/>
              <a:lstStyle/>
              <a:p>
                <a:endParaRPr sz="2400">
                  <a:latin typeface="+mn-lt"/>
                </a:endParaRPr>
              </a:p>
            </p:txBody>
          </p:sp>
          <p:pic>
            <p:nvPicPr>
              <p:cNvPr id="296" name="object 57">
                <a:extLst>
                  <a:ext uri="{FF2B5EF4-FFF2-40B4-BE49-F238E27FC236}">
                    <a16:creationId xmlns:a16="http://schemas.microsoft.com/office/drawing/2014/main" id="{39ED2AFD-6F9A-6C63-4CF0-03DCD07410DF}"/>
                  </a:ext>
                </a:extLst>
              </p:cNvPr>
              <p:cNvPicPr/>
              <p:nvPr/>
            </p:nvPicPr>
            <p:blipFill>
              <a:blip r:embed="rId24" cstate="print"/>
              <a:stretch>
                <a:fillRect/>
              </a:stretch>
            </p:blipFill>
            <p:spPr>
              <a:xfrm>
                <a:off x="5966333" y="1108202"/>
                <a:ext cx="217296" cy="714375"/>
              </a:xfrm>
              <a:prstGeom prst="rect">
                <a:avLst/>
              </a:prstGeom>
            </p:spPr>
          </p:pic>
          <p:sp>
            <p:nvSpPr>
              <p:cNvPr id="297" name="object 58">
                <a:extLst>
                  <a:ext uri="{FF2B5EF4-FFF2-40B4-BE49-F238E27FC236}">
                    <a16:creationId xmlns:a16="http://schemas.microsoft.com/office/drawing/2014/main" id="{546F334F-EBDD-02EF-F42E-B4590A7A39A5}"/>
                  </a:ext>
                </a:extLst>
              </p:cNvPr>
              <p:cNvSpPr/>
              <p:nvPr/>
            </p:nvSpPr>
            <p:spPr>
              <a:xfrm>
                <a:off x="5966333" y="1108202"/>
                <a:ext cx="217804" cy="714375"/>
              </a:xfrm>
              <a:custGeom>
                <a:avLst/>
                <a:gdLst/>
                <a:ahLst/>
                <a:cxnLst/>
                <a:rect l="l" t="t" r="r" b="b"/>
                <a:pathLst>
                  <a:path w="217804" h="714375">
                    <a:moveTo>
                      <a:pt x="143509" y="0"/>
                    </a:moveTo>
                    <a:lnTo>
                      <a:pt x="217296" y="15112"/>
                    </a:lnTo>
                    <a:lnTo>
                      <a:pt x="73787" y="714375"/>
                    </a:lnTo>
                    <a:lnTo>
                      <a:pt x="0" y="699135"/>
                    </a:lnTo>
                    <a:lnTo>
                      <a:pt x="143509" y="0"/>
                    </a:lnTo>
                    <a:close/>
                  </a:path>
                </a:pathLst>
              </a:custGeom>
              <a:ln w="9525">
                <a:solidFill>
                  <a:srgbClr val="808080"/>
                </a:solidFill>
              </a:ln>
            </p:spPr>
            <p:txBody>
              <a:bodyPr wrap="square" lIns="0" tIns="0" rIns="0" bIns="0" rtlCol="0"/>
              <a:lstStyle/>
              <a:p>
                <a:endParaRPr sz="2400">
                  <a:latin typeface="+mn-lt"/>
                </a:endParaRPr>
              </a:p>
            </p:txBody>
          </p:sp>
          <p:pic>
            <p:nvPicPr>
              <p:cNvPr id="298" name="object 59">
                <a:extLst>
                  <a:ext uri="{FF2B5EF4-FFF2-40B4-BE49-F238E27FC236}">
                    <a16:creationId xmlns:a16="http://schemas.microsoft.com/office/drawing/2014/main" id="{09641EA9-3BEE-1BCB-261A-08C606B48C80}"/>
                  </a:ext>
                </a:extLst>
              </p:cNvPr>
              <p:cNvPicPr/>
              <p:nvPr/>
            </p:nvPicPr>
            <p:blipFill>
              <a:blip r:embed="rId25" cstate="print"/>
              <a:stretch>
                <a:fillRect/>
              </a:stretch>
            </p:blipFill>
            <p:spPr>
              <a:xfrm>
                <a:off x="5735320" y="1103376"/>
                <a:ext cx="217424" cy="714375"/>
              </a:xfrm>
              <a:prstGeom prst="rect">
                <a:avLst/>
              </a:prstGeom>
            </p:spPr>
          </p:pic>
          <p:sp>
            <p:nvSpPr>
              <p:cNvPr id="299" name="object 60">
                <a:extLst>
                  <a:ext uri="{FF2B5EF4-FFF2-40B4-BE49-F238E27FC236}">
                    <a16:creationId xmlns:a16="http://schemas.microsoft.com/office/drawing/2014/main" id="{1E8EA177-0568-2CA2-38E5-5802E5448F15}"/>
                  </a:ext>
                </a:extLst>
              </p:cNvPr>
              <p:cNvSpPr/>
              <p:nvPr/>
            </p:nvSpPr>
            <p:spPr>
              <a:xfrm>
                <a:off x="5735320" y="1103376"/>
                <a:ext cx="217804" cy="714375"/>
              </a:xfrm>
              <a:custGeom>
                <a:avLst/>
                <a:gdLst/>
                <a:ahLst/>
                <a:cxnLst/>
                <a:rect l="l" t="t" r="r" b="b"/>
                <a:pathLst>
                  <a:path w="217804" h="714375">
                    <a:moveTo>
                      <a:pt x="143509" y="0"/>
                    </a:moveTo>
                    <a:lnTo>
                      <a:pt x="217424" y="15112"/>
                    </a:lnTo>
                    <a:lnTo>
                      <a:pt x="73787" y="714375"/>
                    </a:lnTo>
                    <a:lnTo>
                      <a:pt x="0" y="699135"/>
                    </a:lnTo>
                    <a:lnTo>
                      <a:pt x="143509" y="0"/>
                    </a:lnTo>
                    <a:close/>
                  </a:path>
                </a:pathLst>
              </a:custGeom>
              <a:ln w="9525">
                <a:solidFill>
                  <a:srgbClr val="808080"/>
                </a:solidFill>
              </a:ln>
            </p:spPr>
            <p:txBody>
              <a:bodyPr wrap="square" lIns="0" tIns="0" rIns="0" bIns="0" rtlCol="0"/>
              <a:lstStyle/>
              <a:p>
                <a:endParaRPr sz="2400">
                  <a:latin typeface="+mn-lt"/>
                </a:endParaRPr>
              </a:p>
            </p:txBody>
          </p:sp>
          <p:pic>
            <p:nvPicPr>
              <p:cNvPr id="300" name="object 61">
                <a:extLst>
                  <a:ext uri="{FF2B5EF4-FFF2-40B4-BE49-F238E27FC236}">
                    <a16:creationId xmlns:a16="http://schemas.microsoft.com/office/drawing/2014/main" id="{F8D08073-B499-C1D1-F014-E9A3B1FA0631}"/>
                  </a:ext>
                </a:extLst>
              </p:cNvPr>
              <p:cNvPicPr/>
              <p:nvPr/>
            </p:nvPicPr>
            <p:blipFill>
              <a:blip r:embed="rId26" cstate="print"/>
              <a:stretch>
                <a:fillRect/>
              </a:stretch>
            </p:blipFill>
            <p:spPr>
              <a:xfrm>
                <a:off x="5504307" y="1098550"/>
                <a:ext cx="217423" cy="714375"/>
              </a:xfrm>
              <a:prstGeom prst="rect">
                <a:avLst/>
              </a:prstGeom>
            </p:spPr>
          </p:pic>
          <p:sp>
            <p:nvSpPr>
              <p:cNvPr id="301" name="object 62">
                <a:extLst>
                  <a:ext uri="{FF2B5EF4-FFF2-40B4-BE49-F238E27FC236}">
                    <a16:creationId xmlns:a16="http://schemas.microsoft.com/office/drawing/2014/main" id="{287CB0CC-602E-2851-A1D2-3A27B5F466DF}"/>
                  </a:ext>
                </a:extLst>
              </p:cNvPr>
              <p:cNvSpPr/>
              <p:nvPr/>
            </p:nvSpPr>
            <p:spPr>
              <a:xfrm>
                <a:off x="5504307" y="1098550"/>
                <a:ext cx="217804" cy="714375"/>
              </a:xfrm>
              <a:custGeom>
                <a:avLst/>
                <a:gdLst/>
                <a:ahLst/>
                <a:cxnLst/>
                <a:rect l="l" t="t" r="r" b="b"/>
                <a:pathLst>
                  <a:path w="217804" h="714375">
                    <a:moveTo>
                      <a:pt x="143509" y="0"/>
                    </a:moveTo>
                    <a:lnTo>
                      <a:pt x="217423" y="15112"/>
                    </a:lnTo>
                    <a:lnTo>
                      <a:pt x="73913" y="714375"/>
                    </a:lnTo>
                    <a:lnTo>
                      <a:pt x="0" y="699135"/>
                    </a:lnTo>
                    <a:lnTo>
                      <a:pt x="143509" y="0"/>
                    </a:lnTo>
                    <a:close/>
                  </a:path>
                </a:pathLst>
              </a:custGeom>
              <a:ln w="9525">
                <a:solidFill>
                  <a:srgbClr val="808080"/>
                </a:solidFill>
              </a:ln>
            </p:spPr>
            <p:txBody>
              <a:bodyPr wrap="square" lIns="0" tIns="0" rIns="0" bIns="0" rtlCol="0"/>
              <a:lstStyle/>
              <a:p>
                <a:endParaRPr sz="2400">
                  <a:latin typeface="+mn-lt"/>
                </a:endParaRPr>
              </a:p>
            </p:txBody>
          </p:sp>
          <p:pic>
            <p:nvPicPr>
              <p:cNvPr id="302" name="object 63">
                <a:extLst>
                  <a:ext uri="{FF2B5EF4-FFF2-40B4-BE49-F238E27FC236}">
                    <a16:creationId xmlns:a16="http://schemas.microsoft.com/office/drawing/2014/main" id="{6F45348B-01B6-38BA-A15B-D4FBE24A1EE1}"/>
                  </a:ext>
                </a:extLst>
              </p:cNvPr>
              <p:cNvPicPr/>
              <p:nvPr/>
            </p:nvPicPr>
            <p:blipFill>
              <a:blip r:embed="rId27" cstate="print"/>
              <a:stretch>
                <a:fillRect/>
              </a:stretch>
            </p:blipFill>
            <p:spPr>
              <a:xfrm>
                <a:off x="5273294" y="1103376"/>
                <a:ext cx="217423" cy="714375"/>
              </a:xfrm>
              <a:prstGeom prst="rect">
                <a:avLst/>
              </a:prstGeom>
            </p:spPr>
          </p:pic>
          <p:sp>
            <p:nvSpPr>
              <p:cNvPr id="303" name="object 64">
                <a:extLst>
                  <a:ext uri="{FF2B5EF4-FFF2-40B4-BE49-F238E27FC236}">
                    <a16:creationId xmlns:a16="http://schemas.microsoft.com/office/drawing/2014/main" id="{2C470F71-76DC-BFC2-7C16-25D1EA02C86C}"/>
                  </a:ext>
                </a:extLst>
              </p:cNvPr>
              <p:cNvSpPr/>
              <p:nvPr/>
            </p:nvSpPr>
            <p:spPr>
              <a:xfrm>
                <a:off x="5273294" y="1103376"/>
                <a:ext cx="217804" cy="714375"/>
              </a:xfrm>
              <a:custGeom>
                <a:avLst/>
                <a:gdLst/>
                <a:ahLst/>
                <a:cxnLst/>
                <a:rect l="l" t="t" r="r" b="b"/>
                <a:pathLst>
                  <a:path w="217804" h="714375">
                    <a:moveTo>
                      <a:pt x="143636" y="0"/>
                    </a:moveTo>
                    <a:lnTo>
                      <a:pt x="217423" y="15112"/>
                    </a:lnTo>
                    <a:lnTo>
                      <a:pt x="73913" y="714375"/>
                    </a:lnTo>
                    <a:lnTo>
                      <a:pt x="0" y="699135"/>
                    </a:lnTo>
                    <a:lnTo>
                      <a:pt x="143636" y="0"/>
                    </a:lnTo>
                    <a:close/>
                  </a:path>
                </a:pathLst>
              </a:custGeom>
              <a:ln w="9525">
                <a:solidFill>
                  <a:srgbClr val="808080"/>
                </a:solidFill>
              </a:ln>
            </p:spPr>
            <p:txBody>
              <a:bodyPr wrap="square" lIns="0" tIns="0" rIns="0" bIns="0" rtlCol="0"/>
              <a:lstStyle/>
              <a:p>
                <a:endParaRPr sz="2400">
                  <a:latin typeface="+mn-lt"/>
                </a:endParaRPr>
              </a:p>
            </p:txBody>
          </p:sp>
          <p:pic>
            <p:nvPicPr>
              <p:cNvPr id="304" name="object 65">
                <a:extLst>
                  <a:ext uri="{FF2B5EF4-FFF2-40B4-BE49-F238E27FC236}">
                    <a16:creationId xmlns:a16="http://schemas.microsoft.com/office/drawing/2014/main" id="{AE1749E7-CAE8-DE73-C4FC-BDE494C1BC2D}"/>
                  </a:ext>
                </a:extLst>
              </p:cNvPr>
              <p:cNvPicPr/>
              <p:nvPr/>
            </p:nvPicPr>
            <p:blipFill>
              <a:blip r:embed="rId28" cstate="print"/>
              <a:stretch>
                <a:fillRect/>
              </a:stretch>
            </p:blipFill>
            <p:spPr>
              <a:xfrm>
                <a:off x="5042408" y="1108202"/>
                <a:ext cx="217296" cy="714375"/>
              </a:xfrm>
              <a:prstGeom prst="rect">
                <a:avLst/>
              </a:prstGeom>
            </p:spPr>
          </p:pic>
          <p:sp>
            <p:nvSpPr>
              <p:cNvPr id="305" name="object 66">
                <a:extLst>
                  <a:ext uri="{FF2B5EF4-FFF2-40B4-BE49-F238E27FC236}">
                    <a16:creationId xmlns:a16="http://schemas.microsoft.com/office/drawing/2014/main" id="{C29949C1-F0DC-C8C1-A150-7A50694D98E6}"/>
                  </a:ext>
                </a:extLst>
              </p:cNvPr>
              <p:cNvSpPr/>
              <p:nvPr/>
            </p:nvSpPr>
            <p:spPr>
              <a:xfrm>
                <a:off x="5042408" y="1108202"/>
                <a:ext cx="217804" cy="714375"/>
              </a:xfrm>
              <a:custGeom>
                <a:avLst/>
                <a:gdLst/>
                <a:ahLst/>
                <a:cxnLst/>
                <a:rect l="l" t="t" r="r" b="b"/>
                <a:pathLst>
                  <a:path w="217804" h="714375">
                    <a:moveTo>
                      <a:pt x="143509" y="0"/>
                    </a:moveTo>
                    <a:lnTo>
                      <a:pt x="217296" y="15112"/>
                    </a:lnTo>
                    <a:lnTo>
                      <a:pt x="73787" y="714375"/>
                    </a:lnTo>
                    <a:lnTo>
                      <a:pt x="0" y="699135"/>
                    </a:lnTo>
                    <a:lnTo>
                      <a:pt x="143509" y="0"/>
                    </a:lnTo>
                    <a:close/>
                  </a:path>
                </a:pathLst>
              </a:custGeom>
              <a:ln w="9525">
                <a:solidFill>
                  <a:srgbClr val="808080"/>
                </a:solidFill>
              </a:ln>
            </p:spPr>
            <p:txBody>
              <a:bodyPr wrap="square" lIns="0" tIns="0" rIns="0" bIns="0" rtlCol="0"/>
              <a:lstStyle/>
              <a:p>
                <a:endParaRPr sz="2400">
                  <a:latin typeface="+mn-lt"/>
                </a:endParaRPr>
              </a:p>
            </p:txBody>
          </p:sp>
          <p:pic>
            <p:nvPicPr>
              <p:cNvPr id="306" name="object 67">
                <a:extLst>
                  <a:ext uri="{FF2B5EF4-FFF2-40B4-BE49-F238E27FC236}">
                    <a16:creationId xmlns:a16="http://schemas.microsoft.com/office/drawing/2014/main" id="{4A71EBD8-C58B-D9AE-F3EB-12E1C65FB8B0}"/>
                  </a:ext>
                </a:extLst>
              </p:cNvPr>
              <p:cNvPicPr/>
              <p:nvPr/>
            </p:nvPicPr>
            <p:blipFill>
              <a:blip r:embed="rId29" cstate="print"/>
              <a:stretch>
                <a:fillRect/>
              </a:stretch>
            </p:blipFill>
            <p:spPr>
              <a:xfrm>
                <a:off x="6655815" y="1099947"/>
                <a:ext cx="219328" cy="716279"/>
              </a:xfrm>
              <a:prstGeom prst="rect">
                <a:avLst/>
              </a:prstGeom>
            </p:spPr>
          </p:pic>
          <p:sp>
            <p:nvSpPr>
              <p:cNvPr id="307" name="object 68">
                <a:extLst>
                  <a:ext uri="{FF2B5EF4-FFF2-40B4-BE49-F238E27FC236}">
                    <a16:creationId xmlns:a16="http://schemas.microsoft.com/office/drawing/2014/main" id="{3E355103-41D4-3670-CDE2-4E431CE14797}"/>
                  </a:ext>
                </a:extLst>
              </p:cNvPr>
              <p:cNvSpPr/>
              <p:nvPr/>
            </p:nvSpPr>
            <p:spPr>
              <a:xfrm>
                <a:off x="6655815" y="1099947"/>
                <a:ext cx="219710" cy="716280"/>
              </a:xfrm>
              <a:custGeom>
                <a:avLst/>
                <a:gdLst/>
                <a:ahLst/>
                <a:cxnLst/>
                <a:rect l="l" t="t" r="r" b="b"/>
                <a:pathLst>
                  <a:path w="219709" h="716280">
                    <a:moveTo>
                      <a:pt x="143890" y="0"/>
                    </a:moveTo>
                    <a:lnTo>
                      <a:pt x="219328" y="15493"/>
                    </a:lnTo>
                    <a:lnTo>
                      <a:pt x="75437" y="716279"/>
                    </a:lnTo>
                    <a:lnTo>
                      <a:pt x="0" y="700786"/>
                    </a:lnTo>
                    <a:lnTo>
                      <a:pt x="143890" y="0"/>
                    </a:lnTo>
                    <a:close/>
                  </a:path>
                </a:pathLst>
              </a:custGeom>
              <a:ln w="9525">
                <a:solidFill>
                  <a:srgbClr val="808080"/>
                </a:solidFill>
              </a:ln>
            </p:spPr>
            <p:txBody>
              <a:bodyPr wrap="square" lIns="0" tIns="0" rIns="0" bIns="0" rtlCol="0"/>
              <a:lstStyle/>
              <a:p>
                <a:endParaRPr sz="2400">
                  <a:latin typeface="+mn-lt"/>
                </a:endParaRPr>
              </a:p>
            </p:txBody>
          </p:sp>
          <p:pic>
            <p:nvPicPr>
              <p:cNvPr id="308" name="object 69">
                <a:extLst>
                  <a:ext uri="{FF2B5EF4-FFF2-40B4-BE49-F238E27FC236}">
                    <a16:creationId xmlns:a16="http://schemas.microsoft.com/office/drawing/2014/main" id="{47A5285F-2869-0ABE-7AB0-6C56EEDB9D61}"/>
                  </a:ext>
                </a:extLst>
              </p:cNvPr>
              <p:cNvPicPr/>
              <p:nvPr/>
            </p:nvPicPr>
            <p:blipFill>
              <a:blip r:embed="rId30" cstate="print"/>
              <a:stretch>
                <a:fillRect/>
              </a:stretch>
            </p:blipFill>
            <p:spPr>
              <a:xfrm>
                <a:off x="6877875" y="1761299"/>
                <a:ext cx="86486" cy="86487"/>
              </a:xfrm>
              <a:prstGeom prst="rect">
                <a:avLst/>
              </a:prstGeom>
            </p:spPr>
          </p:pic>
          <p:pic>
            <p:nvPicPr>
              <p:cNvPr id="309" name="object 70">
                <a:extLst>
                  <a:ext uri="{FF2B5EF4-FFF2-40B4-BE49-F238E27FC236}">
                    <a16:creationId xmlns:a16="http://schemas.microsoft.com/office/drawing/2014/main" id="{532871D5-3043-0BEB-BF36-6553A8119901}"/>
                  </a:ext>
                </a:extLst>
              </p:cNvPr>
              <p:cNvPicPr/>
              <p:nvPr/>
            </p:nvPicPr>
            <p:blipFill>
              <a:blip r:embed="rId31" cstate="print"/>
              <a:stretch>
                <a:fillRect/>
              </a:stretch>
            </p:blipFill>
            <p:spPr>
              <a:xfrm>
                <a:off x="6646862" y="1761299"/>
                <a:ext cx="86486" cy="86487"/>
              </a:xfrm>
              <a:prstGeom prst="rect">
                <a:avLst/>
              </a:prstGeom>
            </p:spPr>
          </p:pic>
          <p:sp>
            <p:nvSpPr>
              <p:cNvPr id="310" name="object 71">
                <a:extLst>
                  <a:ext uri="{FF2B5EF4-FFF2-40B4-BE49-F238E27FC236}">
                    <a16:creationId xmlns:a16="http://schemas.microsoft.com/office/drawing/2014/main" id="{43337DC5-41AF-CB31-9659-0C273EC0BBA3}"/>
                  </a:ext>
                </a:extLst>
              </p:cNvPr>
              <p:cNvSpPr/>
              <p:nvPr/>
            </p:nvSpPr>
            <p:spPr>
              <a:xfrm>
                <a:off x="4957826" y="1766062"/>
                <a:ext cx="77470" cy="77470"/>
              </a:xfrm>
              <a:custGeom>
                <a:avLst/>
                <a:gdLst/>
                <a:ahLst/>
                <a:cxnLst/>
                <a:rect l="l" t="t" r="r" b="b"/>
                <a:pathLst>
                  <a:path w="77470" h="77469">
                    <a:moveTo>
                      <a:pt x="38481" y="0"/>
                    </a:moveTo>
                    <a:lnTo>
                      <a:pt x="23467" y="3030"/>
                    </a:lnTo>
                    <a:lnTo>
                      <a:pt x="11239" y="11287"/>
                    </a:lnTo>
                    <a:lnTo>
                      <a:pt x="3012" y="23520"/>
                    </a:lnTo>
                    <a:lnTo>
                      <a:pt x="0" y="38480"/>
                    </a:lnTo>
                    <a:lnTo>
                      <a:pt x="3012" y="53494"/>
                    </a:lnTo>
                    <a:lnTo>
                      <a:pt x="11239" y="65722"/>
                    </a:lnTo>
                    <a:lnTo>
                      <a:pt x="23467" y="73949"/>
                    </a:lnTo>
                    <a:lnTo>
                      <a:pt x="38481" y="76962"/>
                    </a:lnTo>
                    <a:lnTo>
                      <a:pt x="53441" y="73949"/>
                    </a:lnTo>
                    <a:lnTo>
                      <a:pt x="65674" y="65722"/>
                    </a:lnTo>
                    <a:lnTo>
                      <a:pt x="73931" y="53494"/>
                    </a:lnTo>
                    <a:lnTo>
                      <a:pt x="76962" y="38480"/>
                    </a:lnTo>
                    <a:lnTo>
                      <a:pt x="73931" y="23520"/>
                    </a:lnTo>
                    <a:lnTo>
                      <a:pt x="65674" y="11287"/>
                    </a:lnTo>
                    <a:lnTo>
                      <a:pt x="53441" y="3030"/>
                    </a:lnTo>
                    <a:lnTo>
                      <a:pt x="38481" y="0"/>
                    </a:lnTo>
                    <a:close/>
                  </a:path>
                </a:pathLst>
              </a:custGeom>
              <a:solidFill>
                <a:srgbClr val="0066FF"/>
              </a:solidFill>
            </p:spPr>
            <p:txBody>
              <a:bodyPr wrap="square" lIns="0" tIns="0" rIns="0" bIns="0" rtlCol="0"/>
              <a:lstStyle/>
              <a:p>
                <a:endParaRPr sz="2400">
                  <a:latin typeface="+mn-lt"/>
                </a:endParaRPr>
              </a:p>
            </p:txBody>
          </p:sp>
          <p:sp>
            <p:nvSpPr>
              <p:cNvPr id="311" name="object 72">
                <a:extLst>
                  <a:ext uri="{FF2B5EF4-FFF2-40B4-BE49-F238E27FC236}">
                    <a16:creationId xmlns:a16="http://schemas.microsoft.com/office/drawing/2014/main" id="{1AF03CAA-4EEC-BCCB-D4DF-B9B6EA357751}"/>
                  </a:ext>
                </a:extLst>
              </p:cNvPr>
              <p:cNvSpPr/>
              <p:nvPr/>
            </p:nvSpPr>
            <p:spPr>
              <a:xfrm>
                <a:off x="4957826" y="1766062"/>
                <a:ext cx="77470" cy="77470"/>
              </a:xfrm>
              <a:custGeom>
                <a:avLst/>
                <a:gdLst/>
                <a:ahLst/>
                <a:cxnLst/>
                <a:rect l="l" t="t" r="r" b="b"/>
                <a:pathLst>
                  <a:path w="77470" h="77469">
                    <a:moveTo>
                      <a:pt x="0" y="38480"/>
                    </a:moveTo>
                    <a:lnTo>
                      <a:pt x="3012" y="23520"/>
                    </a:lnTo>
                    <a:lnTo>
                      <a:pt x="11239" y="11287"/>
                    </a:lnTo>
                    <a:lnTo>
                      <a:pt x="23467" y="3030"/>
                    </a:lnTo>
                    <a:lnTo>
                      <a:pt x="38481" y="0"/>
                    </a:lnTo>
                    <a:lnTo>
                      <a:pt x="53441" y="3030"/>
                    </a:lnTo>
                    <a:lnTo>
                      <a:pt x="65674" y="11287"/>
                    </a:lnTo>
                    <a:lnTo>
                      <a:pt x="73931" y="23520"/>
                    </a:lnTo>
                    <a:lnTo>
                      <a:pt x="76962" y="38480"/>
                    </a:lnTo>
                    <a:lnTo>
                      <a:pt x="73931" y="53494"/>
                    </a:lnTo>
                    <a:lnTo>
                      <a:pt x="65674" y="65722"/>
                    </a:lnTo>
                    <a:lnTo>
                      <a:pt x="53441" y="73949"/>
                    </a:lnTo>
                    <a:lnTo>
                      <a:pt x="38481" y="76962"/>
                    </a:lnTo>
                    <a:lnTo>
                      <a:pt x="23467" y="73949"/>
                    </a:lnTo>
                    <a:lnTo>
                      <a:pt x="11239" y="65722"/>
                    </a:lnTo>
                    <a:lnTo>
                      <a:pt x="3012" y="53494"/>
                    </a:lnTo>
                    <a:lnTo>
                      <a:pt x="0" y="38480"/>
                    </a:lnTo>
                    <a:close/>
                  </a:path>
                </a:pathLst>
              </a:custGeom>
              <a:ln w="9525">
                <a:solidFill>
                  <a:srgbClr val="808080"/>
                </a:solidFill>
              </a:ln>
            </p:spPr>
            <p:txBody>
              <a:bodyPr wrap="square" lIns="0" tIns="0" rIns="0" bIns="0" rtlCol="0"/>
              <a:lstStyle/>
              <a:p>
                <a:endParaRPr sz="2400">
                  <a:latin typeface="+mn-lt"/>
                </a:endParaRPr>
              </a:p>
            </p:txBody>
          </p:sp>
          <p:pic>
            <p:nvPicPr>
              <p:cNvPr id="312" name="object 73">
                <a:extLst>
                  <a:ext uri="{FF2B5EF4-FFF2-40B4-BE49-F238E27FC236}">
                    <a16:creationId xmlns:a16="http://schemas.microsoft.com/office/drawing/2014/main" id="{AFF4B5C6-EB79-3DAE-134E-B3B04C64DCA1}"/>
                  </a:ext>
                </a:extLst>
              </p:cNvPr>
              <p:cNvPicPr/>
              <p:nvPr/>
            </p:nvPicPr>
            <p:blipFill>
              <a:blip r:embed="rId32" cstate="print"/>
              <a:stretch>
                <a:fillRect/>
              </a:stretch>
            </p:blipFill>
            <p:spPr>
              <a:xfrm>
                <a:off x="6415849" y="1761299"/>
                <a:ext cx="86613" cy="86487"/>
              </a:xfrm>
              <a:prstGeom prst="rect">
                <a:avLst/>
              </a:prstGeom>
            </p:spPr>
          </p:pic>
          <p:pic>
            <p:nvPicPr>
              <p:cNvPr id="313" name="object 74">
                <a:extLst>
                  <a:ext uri="{FF2B5EF4-FFF2-40B4-BE49-F238E27FC236}">
                    <a16:creationId xmlns:a16="http://schemas.microsoft.com/office/drawing/2014/main" id="{F27E2DAC-D9DA-88CA-6ABD-BD319FCC8C03}"/>
                  </a:ext>
                </a:extLst>
              </p:cNvPr>
              <p:cNvPicPr/>
              <p:nvPr/>
            </p:nvPicPr>
            <p:blipFill>
              <a:blip r:embed="rId30" cstate="print"/>
              <a:stretch>
                <a:fillRect/>
              </a:stretch>
            </p:blipFill>
            <p:spPr>
              <a:xfrm>
                <a:off x="6184963" y="1761299"/>
                <a:ext cx="86487" cy="86487"/>
              </a:xfrm>
              <a:prstGeom prst="rect">
                <a:avLst/>
              </a:prstGeom>
            </p:spPr>
          </p:pic>
          <p:pic>
            <p:nvPicPr>
              <p:cNvPr id="314" name="object 75">
                <a:extLst>
                  <a:ext uri="{FF2B5EF4-FFF2-40B4-BE49-F238E27FC236}">
                    <a16:creationId xmlns:a16="http://schemas.microsoft.com/office/drawing/2014/main" id="{82D9202E-D7B9-EF90-DCD4-77E37891B98E}"/>
                  </a:ext>
                </a:extLst>
              </p:cNvPr>
              <p:cNvPicPr/>
              <p:nvPr/>
            </p:nvPicPr>
            <p:blipFill>
              <a:blip r:embed="rId30" cstate="print"/>
              <a:stretch>
                <a:fillRect/>
              </a:stretch>
            </p:blipFill>
            <p:spPr>
              <a:xfrm>
                <a:off x="5953950" y="1761299"/>
                <a:ext cx="86487" cy="86487"/>
              </a:xfrm>
              <a:prstGeom prst="rect">
                <a:avLst/>
              </a:prstGeom>
            </p:spPr>
          </p:pic>
          <p:pic>
            <p:nvPicPr>
              <p:cNvPr id="315" name="object 76">
                <a:extLst>
                  <a:ext uri="{FF2B5EF4-FFF2-40B4-BE49-F238E27FC236}">
                    <a16:creationId xmlns:a16="http://schemas.microsoft.com/office/drawing/2014/main" id="{7798E343-1128-9462-3E7D-FEB0E59D1C1B}"/>
                  </a:ext>
                </a:extLst>
              </p:cNvPr>
              <p:cNvPicPr/>
              <p:nvPr/>
            </p:nvPicPr>
            <p:blipFill>
              <a:blip r:embed="rId31" cstate="print"/>
              <a:stretch>
                <a:fillRect/>
              </a:stretch>
            </p:blipFill>
            <p:spPr>
              <a:xfrm>
                <a:off x="5722937" y="1761299"/>
                <a:ext cx="86487" cy="86487"/>
              </a:xfrm>
              <a:prstGeom prst="rect">
                <a:avLst/>
              </a:prstGeom>
            </p:spPr>
          </p:pic>
          <p:pic>
            <p:nvPicPr>
              <p:cNvPr id="316" name="object 77">
                <a:extLst>
                  <a:ext uri="{FF2B5EF4-FFF2-40B4-BE49-F238E27FC236}">
                    <a16:creationId xmlns:a16="http://schemas.microsoft.com/office/drawing/2014/main" id="{7A407BEA-935E-15EB-FD4F-C6B56F02056E}"/>
                  </a:ext>
                </a:extLst>
              </p:cNvPr>
              <p:cNvPicPr/>
              <p:nvPr/>
            </p:nvPicPr>
            <p:blipFill>
              <a:blip r:embed="rId32" cstate="print"/>
              <a:stretch>
                <a:fillRect/>
              </a:stretch>
            </p:blipFill>
            <p:spPr>
              <a:xfrm>
                <a:off x="5491924" y="1761299"/>
                <a:ext cx="86613" cy="86487"/>
              </a:xfrm>
              <a:prstGeom prst="rect">
                <a:avLst/>
              </a:prstGeom>
            </p:spPr>
          </p:pic>
          <p:pic>
            <p:nvPicPr>
              <p:cNvPr id="317" name="object 78">
                <a:extLst>
                  <a:ext uri="{FF2B5EF4-FFF2-40B4-BE49-F238E27FC236}">
                    <a16:creationId xmlns:a16="http://schemas.microsoft.com/office/drawing/2014/main" id="{3A0A1347-443B-958F-29FA-0ABB526A16FF}"/>
                  </a:ext>
                </a:extLst>
              </p:cNvPr>
              <p:cNvPicPr/>
              <p:nvPr/>
            </p:nvPicPr>
            <p:blipFill>
              <a:blip r:embed="rId30" cstate="print"/>
              <a:stretch>
                <a:fillRect/>
              </a:stretch>
            </p:blipFill>
            <p:spPr>
              <a:xfrm>
                <a:off x="5261038" y="1761299"/>
                <a:ext cx="86487" cy="86487"/>
              </a:xfrm>
              <a:prstGeom prst="rect">
                <a:avLst/>
              </a:prstGeom>
            </p:spPr>
          </p:pic>
          <p:pic>
            <p:nvPicPr>
              <p:cNvPr id="318" name="object 79">
                <a:extLst>
                  <a:ext uri="{FF2B5EF4-FFF2-40B4-BE49-F238E27FC236}">
                    <a16:creationId xmlns:a16="http://schemas.microsoft.com/office/drawing/2014/main" id="{EFD659C2-0920-9A1A-B777-2BEFA6295352}"/>
                  </a:ext>
                </a:extLst>
              </p:cNvPr>
              <p:cNvPicPr/>
              <p:nvPr/>
            </p:nvPicPr>
            <p:blipFill>
              <a:blip r:embed="rId30" cstate="print"/>
              <a:stretch>
                <a:fillRect/>
              </a:stretch>
            </p:blipFill>
            <p:spPr>
              <a:xfrm>
                <a:off x="4953063" y="1068387"/>
                <a:ext cx="86487" cy="86487"/>
              </a:xfrm>
              <a:prstGeom prst="rect">
                <a:avLst/>
              </a:prstGeom>
            </p:spPr>
          </p:pic>
          <p:pic>
            <p:nvPicPr>
              <p:cNvPr id="319" name="object 80">
                <a:extLst>
                  <a:ext uri="{FF2B5EF4-FFF2-40B4-BE49-F238E27FC236}">
                    <a16:creationId xmlns:a16="http://schemas.microsoft.com/office/drawing/2014/main" id="{4821A13B-1399-BDA1-13E2-760602ECC65B}"/>
                  </a:ext>
                </a:extLst>
              </p:cNvPr>
              <p:cNvPicPr/>
              <p:nvPr/>
            </p:nvPicPr>
            <p:blipFill>
              <a:blip r:embed="rId33" cstate="print"/>
              <a:stretch>
                <a:fillRect/>
              </a:stretch>
            </p:blipFill>
            <p:spPr>
              <a:xfrm>
                <a:off x="5183949" y="1068387"/>
                <a:ext cx="86613" cy="86487"/>
              </a:xfrm>
              <a:prstGeom prst="rect">
                <a:avLst/>
              </a:prstGeom>
            </p:spPr>
          </p:pic>
          <p:pic>
            <p:nvPicPr>
              <p:cNvPr id="320" name="object 81">
                <a:extLst>
                  <a:ext uri="{FF2B5EF4-FFF2-40B4-BE49-F238E27FC236}">
                    <a16:creationId xmlns:a16="http://schemas.microsoft.com/office/drawing/2014/main" id="{A4584A70-01F6-7EC8-1D1A-089A09013AEA}"/>
                  </a:ext>
                </a:extLst>
              </p:cNvPr>
              <p:cNvPicPr/>
              <p:nvPr/>
            </p:nvPicPr>
            <p:blipFill>
              <a:blip r:embed="rId31" cstate="print"/>
              <a:stretch>
                <a:fillRect/>
              </a:stretch>
            </p:blipFill>
            <p:spPr>
              <a:xfrm>
                <a:off x="5414962" y="1068387"/>
                <a:ext cx="86487" cy="86487"/>
              </a:xfrm>
              <a:prstGeom prst="rect">
                <a:avLst/>
              </a:prstGeom>
            </p:spPr>
          </p:pic>
          <p:pic>
            <p:nvPicPr>
              <p:cNvPr id="321" name="object 82">
                <a:extLst>
                  <a:ext uri="{FF2B5EF4-FFF2-40B4-BE49-F238E27FC236}">
                    <a16:creationId xmlns:a16="http://schemas.microsoft.com/office/drawing/2014/main" id="{5247CC4C-67BE-FB4C-ADAB-80B196D2E667}"/>
                  </a:ext>
                </a:extLst>
              </p:cNvPr>
              <p:cNvPicPr/>
              <p:nvPr/>
            </p:nvPicPr>
            <p:blipFill>
              <a:blip r:embed="rId30" cstate="print"/>
              <a:stretch>
                <a:fillRect/>
              </a:stretch>
            </p:blipFill>
            <p:spPr>
              <a:xfrm>
                <a:off x="5645975" y="1068387"/>
                <a:ext cx="86487" cy="86487"/>
              </a:xfrm>
              <a:prstGeom prst="rect">
                <a:avLst/>
              </a:prstGeom>
            </p:spPr>
          </p:pic>
          <p:pic>
            <p:nvPicPr>
              <p:cNvPr id="322" name="object 83">
                <a:extLst>
                  <a:ext uri="{FF2B5EF4-FFF2-40B4-BE49-F238E27FC236}">
                    <a16:creationId xmlns:a16="http://schemas.microsoft.com/office/drawing/2014/main" id="{66CD8CAD-0EA9-8488-D80E-E20EC24177DC}"/>
                  </a:ext>
                </a:extLst>
              </p:cNvPr>
              <p:cNvPicPr/>
              <p:nvPr/>
            </p:nvPicPr>
            <p:blipFill>
              <a:blip r:embed="rId30" cstate="print"/>
              <a:stretch>
                <a:fillRect/>
              </a:stretch>
            </p:blipFill>
            <p:spPr>
              <a:xfrm>
                <a:off x="5876988" y="1068387"/>
                <a:ext cx="86487" cy="86487"/>
              </a:xfrm>
              <a:prstGeom prst="rect">
                <a:avLst/>
              </a:prstGeom>
            </p:spPr>
          </p:pic>
          <p:pic>
            <p:nvPicPr>
              <p:cNvPr id="323" name="object 84">
                <a:extLst>
                  <a:ext uri="{FF2B5EF4-FFF2-40B4-BE49-F238E27FC236}">
                    <a16:creationId xmlns:a16="http://schemas.microsoft.com/office/drawing/2014/main" id="{DC33EF67-0243-9AE1-0E33-EEEB16F5B888}"/>
                  </a:ext>
                </a:extLst>
              </p:cNvPr>
              <p:cNvPicPr/>
              <p:nvPr/>
            </p:nvPicPr>
            <p:blipFill>
              <a:blip r:embed="rId33" cstate="print"/>
              <a:stretch>
                <a:fillRect/>
              </a:stretch>
            </p:blipFill>
            <p:spPr>
              <a:xfrm>
                <a:off x="6107874" y="1068387"/>
                <a:ext cx="86613" cy="86487"/>
              </a:xfrm>
              <a:prstGeom prst="rect">
                <a:avLst/>
              </a:prstGeom>
            </p:spPr>
          </p:pic>
          <p:pic>
            <p:nvPicPr>
              <p:cNvPr id="324" name="object 85">
                <a:extLst>
                  <a:ext uri="{FF2B5EF4-FFF2-40B4-BE49-F238E27FC236}">
                    <a16:creationId xmlns:a16="http://schemas.microsoft.com/office/drawing/2014/main" id="{87AA3972-4BD9-DA9B-20F3-2801817E81C7}"/>
                  </a:ext>
                </a:extLst>
              </p:cNvPr>
              <p:cNvPicPr/>
              <p:nvPr/>
            </p:nvPicPr>
            <p:blipFill>
              <a:blip r:embed="rId31" cstate="print"/>
              <a:stretch>
                <a:fillRect/>
              </a:stretch>
            </p:blipFill>
            <p:spPr>
              <a:xfrm>
                <a:off x="6338887" y="1068387"/>
                <a:ext cx="86487" cy="86487"/>
              </a:xfrm>
              <a:prstGeom prst="rect">
                <a:avLst/>
              </a:prstGeom>
            </p:spPr>
          </p:pic>
          <p:pic>
            <p:nvPicPr>
              <p:cNvPr id="325" name="object 86">
                <a:extLst>
                  <a:ext uri="{FF2B5EF4-FFF2-40B4-BE49-F238E27FC236}">
                    <a16:creationId xmlns:a16="http://schemas.microsoft.com/office/drawing/2014/main" id="{DF9F1649-64ED-B0BD-FE7D-E8E4A6DF5D19}"/>
                  </a:ext>
                </a:extLst>
              </p:cNvPr>
              <p:cNvPicPr/>
              <p:nvPr/>
            </p:nvPicPr>
            <p:blipFill>
              <a:blip r:embed="rId30" cstate="print"/>
              <a:stretch>
                <a:fillRect/>
              </a:stretch>
            </p:blipFill>
            <p:spPr>
              <a:xfrm>
                <a:off x="6569900" y="1068387"/>
                <a:ext cx="86486" cy="86487"/>
              </a:xfrm>
              <a:prstGeom prst="rect">
                <a:avLst/>
              </a:prstGeom>
            </p:spPr>
          </p:pic>
          <p:pic>
            <p:nvPicPr>
              <p:cNvPr id="326" name="object 87">
                <a:extLst>
                  <a:ext uri="{FF2B5EF4-FFF2-40B4-BE49-F238E27FC236}">
                    <a16:creationId xmlns:a16="http://schemas.microsoft.com/office/drawing/2014/main" id="{A8A7B6E8-3490-995B-E3F0-36001D2B3697}"/>
                  </a:ext>
                </a:extLst>
              </p:cNvPr>
              <p:cNvPicPr/>
              <p:nvPr/>
            </p:nvPicPr>
            <p:blipFill>
              <a:blip r:embed="rId34" cstate="print"/>
              <a:stretch>
                <a:fillRect/>
              </a:stretch>
            </p:blipFill>
            <p:spPr>
              <a:xfrm>
                <a:off x="6800913" y="1068387"/>
                <a:ext cx="163449" cy="86487"/>
              </a:xfrm>
              <a:prstGeom prst="rect">
                <a:avLst/>
              </a:prstGeom>
            </p:spPr>
          </p:pic>
          <p:sp>
            <p:nvSpPr>
              <p:cNvPr id="327" name="object 88">
                <a:extLst>
                  <a:ext uri="{FF2B5EF4-FFF2-40B4-BE49-F238E27FC236}">
                    <a16:creationId xmlns:a16="http://schemas.microsoft.com/office/drawing/2014/main" id="{D8100616-7B03-3000-D814-E66D515BD445}"/>
                  </a:ext>
                </a:extLst>
              </p:cNvPr>
              <p:cNvSpPr/>
              <p:nvPr/>
            </p:nvSpPr>
            <p:spPr>
              <a:xfrm>
                <a:off x="5034788" y="1766062"/>
                <a:ext cx="77470" cy="77470"/>
              </a:xfrm>
              <a:custGeom>
                <a:avLst/>
                <a:gdLst/>
                <a:ahLst/>
                <a:cxnLst/>
                <a:rect l="l" t="t" r="r" b="b"/>
                <a:pathLst>
                  <a:path w="77470" h="77469">
                    <a:moveTo>
                      <a:pt x="38481" y="0"/>
                    </a:moveTo>
                    <a:lnTo>
                      <a:pt x="23467" y="3030"/>
                    </a:lnTo>
                    <a:lnTo>
                      <a:pt x="11239" y="11287"/>
                    </a:lnTo>
                    <a:lnTo>
                      <a:pt x="3012" y="23520"/>
                    </a:lnTo>
                    <a:lnTo>
                      <a:pt x="0" y="38480"/>
                    </a:lnTo>
                    <a:lnTo>
                      <a:pt x="3012" y="53494"/>
                    </a:lnTo>
                    <a:lnTo>
                      <a:pt x="11239" y="65722"/>
                    </a:lnTo>
                    <a:lnTo>
                      <a:pt x="23467" y="73949"/>
                    </a:lnTo>
                    <a:lnTo>
                      <a:pt x="38481" y="76962"/>
                    </a:lnTo>
                    <a:lnTo>
                      <a:pt x="53441" y="73949"/>
                    </a:lnTo>
                    <a:lnTo>
                      <a:pt x="65674" y="65722"/>
                    </a:lnTo>
                    <a:lnTo>
                      <a:pt x="73931" y="53494"/>
                    </a:lnTo>
                    <a:lnTo>
                      <a:pt x="76962" y="38480"/>
                    </a:lnTo>
                    <a:lnTo>
                      <a:pt x="73931" y="23520"/>
                    </a:lnTo>
                    <a:lnTo>
                      <a:pt x="65674" y="11287"/>
                    </a:lnTo>
                    <a:lnTo>
                      <a:pt x="53441" y="3030"/>
                    </a:lnTo>
                    <a:lnTo>
                      <a:pt x="38481" y="0"/>
                    </a:lnTo>
                    <a:close/>
                  </a:path>
                </a:pathLst>
              </a:custGeom>
              <a:solidFill>
                <a:srgbClr val="0066FF"/>
              </a:solidFill>
            </p:spPr>
            <p:txBody>
              <a:bodyPr wrap="square" lIns="0" tIns="0" rIns="0" bIns="0" rtlCol="0"/>
              <a:lstStyle/>
              <a:p>
                <a:endParaRPr sz="2400">
                  <a:latin typeface="+mn-lt"/>
                </a:endParaRPr>
              </a:p>
            </p:txBody>
          </p:sp>
          <p:sp>
            <p:nvSpPr>
              <p:cNvPr id="328" name="object 89">
                <a:extLst>
                  <a:ext uri="{FF2B5EF4-FFF2-40B4-BE49-F238E27FC236}">
                    <a16:creationId xmlns:a16="http://schemas.microsoft.com/office/drawing/2014/main" id="{75907907-E806-BE22-0C63-E09505C3D8B4}"/>
                  </a:ext>
                </a:extLst>
              </p:cNvPr>
              <p:cNvSpPr/>
              <p:nvPr/>
            </p:nvSpPr>
            <p:spPr>
              <a:xfrm>
                <a:off x="5034788" y="1766062"/>
                <a:ext cx="77470" cy="77470"/>
              </a:xfrm>
              <a:custGeom>
                <a:avLst/>
                <a:gdLst/>
                <a:ahLst/>
                <a:cxnLst/>
                <a:rect l="l" t="t" r="r" b="b"/>
                <a:pathLst>
                  <a:path w="77470" h="77469">
                    <a:moveTo>
                      <a:pt x="0" y="38480"/>
                    </a:moveTo>
                    <a:lnTo>
                      <a:pt x="3012" y="23520"/>
                    </a:lnTo>
                    <a:lnTo>
                      <a:pt x="11239" y="11287"/>
                    </a:lnTo>
                    <a:lnTo>
                      <a:pt x="23467" y="3030"/>
                    </a:lnTo>
                    <a:lnTo>
                      <a:pt x="38481" y="0"/>
                    </a:lnTo>
                    <a:lnTo>
                      <a:pt x="53441" y="3030"/>
                    </a:lnTo>
                    <a:lnTo>
                      <a:pt x="65674" y="11287"/>
                    </a:lnTo>
                    <a:lnTo>
                      <a:pt x="73931" y="23520"/>
                    </a:lnTo>
                    <a:lnTo>
                      <a:pt x="76962" y="38480"/>
                    </a:lnTo>
                    <a:lnTo>
                      <a:pt x="73931" y="53494"/>
                    </a:lnTo>
                    <a:lnTo>
                      <a:pt x="65674" y="65722"/>
                    </a:lnTo>
                    <a:lnTo>
                      <a:pt x="53441" y="73949"/>
                    </a:lnTo>
                    <a:lnTo>
                      <a:pt x="38481" y="76962"/>
                    </a:lnTo>
                    <a:lnTo>
                      <a:pt x="23467" y="73949"/>
                    </a:lnTo>
                    <a:lnTo>
                      <a:pt x="11239" y="65722"/>
                    </a:lnTo>
                    <a:lnTo>
                      <a:pt x="3012" y="53494"/>
                    </a:lnTo>
                    <a:lnTo>
                      <a:pt x="0" y="38480"/>
                    </a:lnTo>
                    <a:close/>
                  </a:path>
                </a:pathLst>
              </a:custGeom>
              <a:ln w="9525">
                <a:solidFill>
                  <a:srgbClr val="808080"/>
                </a:solidFill>
              </a:ln>
            </p:spPr>
            <p:txBody>
              <a:bodyPr wrap="square" lIns="0" tIns="0" rIns="0" bIns="0" rtlCol="0"/>
              <a:lstStyle/>
              <a:p>
                <a:endParaRPr sz="2400">
                  <a:latin typeface="+mn-lt"/>
                </a:endParaRPr>
              </a:p>
            </p:txBody>
          </p:sp>
          <p:pic>
            <p:nvPicPr>
              <p:cNvPr id="329" name="object 90">
                <a:extLst>
                  <a:ext uri="{FF2B5EF4-FFF2-40B4-BE49-F238E27FC236}">
                    <a16:creationId xmlns:a16="http://schemas.microsoft.com/office/drawing/2014/main" id="{3916A4EF-F230-C288-190E-A8C2D487C930}"/>
                  </a:ext>
                </a:extLst>
              </p:cNvPr>
              <p:cNvPicPr/>
              <p:nvPr/>
            </p:nvPicPr>
            <p:blipFill>
              <a:blip r:embed="rId35" cstate="print"/>
              <a:stretch>
                <a:fillRect/>
              </a:stretch>
            </p:blipFill>
            <p:spPr>
              <a:xfrm>
                <a:off x="4495800" y="1227137"/>
                <a:ext cx="3311525" cy="461962"/>
              </a:xfrm>
              <a:prstGeom prst="rect">
                <a:avLst/>
              </a:prstGeom>
            </p:spPr>
          </p:pic>
          <p:sp>
            <p:nvSpPr>
              <p:cNvPr id="330" name="object 91">
                <a:extLst>
                  <a:ext uri="{FF2B5EF4-FFF2-40B4-BE49-F238E27FC236}">
                    <a16:creationId xmlns:a16="http://schemas.microsoft.com/office/drawing/2014/main" id="{6A92542D-A0BF-0FA2-C2F2-A6F64D2DAD85}"/>
                  </a:ext>
                </a:extLst>
              </p:cNvPr>
              <p:cNvSpPr/>
              <p:nvPr/>
            </p:nvSpPr>
            <p:spPr>
              <a:xfrm>
                <a:off x="4495800" y="1227137"/>
                <a:ext cx="3311525" cy="462280"/>
              </a:xfrm>
              <a:custGeom>
                <a:avLst/>
                <a:gdLst/>
                <a:ahLst/>
                <a:cxnLst/>
                <a:rect l="l" t="t" r="r" b="b"/>
                <a:pathLst>
                  <a:path w="3311525" h="462280">
                    <a:moveTo>
                      <a:pt x="0" y="461962"/>
                    </a:moveTo>
                    <a:lnTo>
                      <a:pt x="3311525" y="461962"/>
                    </a:lnTo>
                    <a:lnTo>
                      <a:pt x="3311525" y="0"/>
                    </a:lnTo>
                    <a:lnTo>
                      <a:pt x="0" y="0"/>
                    </a:lnTo>
                    <a:lnTo>
                      <a:pt x="0" y="461962"/>
                    </a:lnTo>
                    <a:close/>
                  </a:path>
                </a:pathLst>
              </a:custGeom>
              <a:ln w="9525">
                <a:solidFill>
                  <a:srgbClr val="808080"/>
                </a:solidFill>
              </a:ln>
            </p:spPr>
            <p:txBody>
              <a:bodyPr wrap="square" lIns="0" tIns="0" rIns="0" bIns="0" rtlCol="0"/>
              <a:lstStyle/>
              <a:p>
                <a:endParaRPr sz="2400">
                  <a:latin typeface="+mn-lt"/>
                </a:endParaRPr>
              </a:p>
            </p:txBody>
          </p:sp>
          <p:pic>
            <p:nvPicPr>
              <p:cNvPr id="331" name="object 92">
                <a:extLst>
                  <a:ext uri="{FF2B5EF4-FFF2-40B4-BE49-F238E27FC236}">
                    <a16:creationId xmlns:a16="http://schemas.microsoft.com/office/drawing/2014/main" id="{AFCBCDDE-834C-0A49-147A-9F596428DF0A}"/>
                  </a:ext>
                </a:extLst>
              </p:cNvPr>
              <p:cNvPicPr/>
              <p:nvPr/>
            </p:nvPicPr>
            <p:blipFill>
              <a:blip r:embed="rId36" cstate="print"/>
              <a:stretch>
                <a:fillRect/>
              </a:stretch>
            </p:blipFill>
            <p:spPr>
              <a:xfrm>
                <a:off x="7961376" y="1381061"/>
                <a:ext cx="231775" cy="153987"/>
              </a:xfrm>
              <a:prstGeom prst="rect">
                <a:avLst/>
              </a:prstGeom>
            </p:spPr>
          </p:pic>
          <p:sp>
            <p:nvSpPr>
              <p:cNvPr id="332" name="object 93">
                <a:extLst>
                  <a:ext uri="{FF2B5EF4-FFF2-40B4-BE49-F238E27FC236}">
                    <a16:creationId xmlns:a16="http://schemas.microsoft.com/office/drawing/2014/main" id="{04623E71-5BF8-6A10-0968-44F75B77BD14}"/>
                  </a:ext>
                </a:extLst>
              </p:cNvPr>
              <p:cNvSpPr/>
              <p:nvPr/>
            </p:nvSpPr>
            <p:spPr>
              <a:xfrm>
                <a:off x="7961376" y="1381061"/>
                <a:ext cx="231775" cy="154305"/>
              </a:xfrm>
              <a:custGeom>
                <a:avLst/>
                <a:gdLst/>
                <a:ahLst/>
                <a:cxnLst/>
                <a:rect l="l" t="t" r="r" b="b"/>
                <a:pathLst>
                  <a:path w="231775" h="154305">
                    <a:moveTo>
                      <a:pt x="0" y="153987"/>
                    </a:moveTo>
                    <a:lnTo>
                      <a:pt x="231775" y="153987"/>
                    </a:lnTo>
                    <a:lnTo>
                      <a:pt x="231775" y="0"/>
                    </a:lnTo>
                    <a:lnTo>
                      <a:pt x="0" y="0"/>
                    </a:lnTo>
                    <a:lnTo>
                      <a:pt x="0" y="153987"/>
                    </a:lnTo>
                    <a:close/>
                  </a:path>
                </a:pathLst>
              </a:custGeom>
              <a:ln w="9525">
                <a:solidFill>
                  <a:srgbClr val="808080"/>
                </a:solidFill>
              </a:ln>
            </p:spPr>
            <p:txBody>
              <a:bodyPr wrap="square" lIns="0" tIns="0" rIns="0" bIns="0" rtlCol="0"/>
              <a:lstStyle/>
              <a:p>
                <a:endParaRPr sz="2400">
                  <a:latin typeface="+mn-lt"/>
                </a:endParaRPr>
              </a:p>
            </p:txBody>
          </p:sp>
          <p:pic>
            <p:nvPicPr>
              <p:cNvPr id="333" name="object 94">
                <a:extLst>
                  <a:ext uri="{FF2B5EF4-FFF2-40B4-BE49-F238E27FC236}">
                    <a16:creationId xmlns:a16="http://schemas.microsoft.com/office/drawing/2014/main" id="{4D563B23-2B63-70D1-A464-6CA2CD789391}"/>
                  </a:ext>
                </a:extLst>
              </p:cNvPr>
              <p:cNvPicPr/>
              <p:nvPr/>
            </p:nvPicPr>
            <p:blipFill>
              <a:blip r:embed="rId37" cstate="print"/>
              <a:stretch>
                <a:fillRect/>
              </a:stretch>
            </p:blipFill>
            <p:spPr>
              <a:xfrm>
                <a:off x="7807325" y="1227074"/>
                <a:ext cx="154050" cy="462025"/>
              </a:xfrm>
              <a:prstGeom prst="rect">
                <a:avLst/>
              </a:prstGeom>
            </p:spPr>
          </p:pic>
          <p:sp>
            <p:nvSpPr>
              <p:cNvPr id="334" name="object 95">
                <a:extLst>
                  <a:ext uri="{FF2B5EF4-FFF2-40B4-BE49-F238E27FC236}">
                    <a16:creationId xmlns:a16="http://schemas.microsoft.com/office/drawing/2014/main" id="{5F600F24-6867-35E6-125E-20B63EB39822}"/>
                  </a:ext>
                </a:extLst>
              </p:cNvPr>
              <p:cNvSpPr/>
              <p:nvPr/>
            </p:nvSpPr>
            <p:spPr>
              <a:xfrm>
                <a:off x="7807325" y="1227074"/>
                <a:ext cx="154305" cy="462280"/>
              </a:xfrm>
              <a:custGeom>
                <a:avLst/>
                <a:gdLst/>
                <a:ahLst/>
                <a:cxnLst/>
                <a:rect l="l" t="t" r="r" b="b"/>
                <a:pathLst>
                  <a:path w="154304" h="462280">
                    <a:moveTo>
                      <a:pt x="0" y="0"/>
                    </a:moveTo>
                    <a:lnTo>
                      <a:pt x="0" y="462025"/>
                    </a:lnTo>
                    <a:lnTo>
                      <a:pt x="154050" y="404240"/>
                    </a:lnTo>
                    <a:lnTo>
                      <a:pt x="154050" y="57785"/>
                    </a:lnTo>
                    <a:lnTo>
                      <a:pt x="0" y="0"/>
                    </a:lnTo>
                    <a:close/>
                  </a:path>
                </a:pathLst>
              </a:custGeom>
              <a:ln w="9524">
                <a:solidFill>
                  <a:srgbClr val="808080"/>
                </a:solidFill>
              </a:ln>
            </p:spPr>
            <p:txBody>
              <a:bodyPr wrap="square" lIns="0" tIns="0" rIns="0" bIns="0" rtlCol="0"/>
              <a:lstStyle/>
              <a:p>
                <a:endParaRPr sz="2400">
                  <a:latin typeface="+mn-lt"/>
                </a:endParaRPr>
              </a:p>
            </p:txBody>
          </p:sp>
          <p:sp>
            <p:nvSpPr>
              <p:cNvPr id="335" name="object 96">
                <a:extLst>
                  <a:ext uri="{FF2B5EF4-FFF2-40B4-BE49-F238E27FC236}">
                    <a16:creationId xmlns:a16="http://schemas.microsoft.com/office/drawing/2014/main" id="{5F3A66E1-ABC8-F18A-A1F0-6F31767FF854}"/>
                  </a:ext>
                </a:extLst>
              </p:cNvPr>
              <p:cNvSpPr/>
              <p:nvPr/>
            </p:nvSpPr>
            <p:spPr>
              <a:xfrm>
                <a:off x="8115300" y="1304925"/>
                <a:ext cx="307975" cy="307975"/>
              </a:xfrm>
              <a:custGeom>
                <a:avLst/>
                <a:gdLst/>
                <a:ahLst/>
                <a:cxnLst/>
                <a:rect l="l" t="t" r="r" b="b"/>
                <a:pathLst>
                  <a:path w="307975" h="307975">
                    <a:moveTo>
                      <a:pt x="154050" y="0"/>
                    </a:moveTo>
                    <a:lnTo>
                      <a:pt x="105355" y="7852"/>
                    </a:lnTo>
                    <a:lnTo>
                      <a:pt x="63066" y="29720"/>
                    </a:lnTo>
                    <a:lnTo>
                      <a:pt x="29720" y="63066"/>
                    </a:lnTo>
                    <a:lnTo>
                      <a:pt x="7852" y="105355"/>
                    </a:lnTo>
                    <a:lnTo>
                      <a:pt x="0" y="154050"/>
                    </a:lnTo>
                    <a:lnTo>
                      <a:pt x="7852" y="202684"/>
                    </a:lnTo>
                    <a:lnTo>
                      <a:pt x="29720" y="244936"/>
                    </a:lnTo>
                    <a:lnTo>
                      <a:pt x="63066" y="278263"/>
                    </a:lnTo>
                    <a:lnTo>
                      <a:pt x="105355" y="300123"/>
                    </a:lnTo>
                    <a:lnTo>
                      <a:pt x="154050" y="307975"/>
                    </a:lnTo>
                    <a:lnTo>
                      <a:pt x="202684" y="300123"/>
                    </a:lnTo>
                    <a:lnTo>
                      <a:pt x="244936" y="278263"/>
                    </a:lnTo>
                    <a:lnTo>
                      <a:pt x="278263" y="244936"/>
                    </a:lnTo>
                    <a:lnTo>
                      <a:pt x="300123" y="202684"/>
                    </a:lnTo>
                    <a:lnTo>
                      <a:pt x="307975" y="154050"/>
                    </a:lnTo>
                    <a:lnTo>
                      <a:pt x="300123" y="105355"/>
                    </a:lnTo>
                    <a:lnTo>
                      <a:pt x="278263" y="63066"/>
                    </a:lnTo>
                    <a:lnTo>
                      <a:pt x="244936" y="29720"/>
                    </a:lnTo>
                    <a:lnTo>
                      <a:pt x="202684" y="7852"/>
                    </a:lnTo>
                    <a:lnTo>
                      <a:pt x="154050" y="0"/>
                    </a:lnTo>
                    <a:close/>
                  </a:path>
                </a:pathLst>
              </a:custGeom>
              <a:solidFill>
                <a:srgbClr val="C0C0C0"/>
              </a:solidFill>
            </p:spPr>
            <p:txBody>
              <a:bodyPr wrap="square" lIns="0" tIns="0" rIns="0" bIns="0" rtlCol="0"/>
              <a:lstStyle/>
              <a:p>
                <a:endParaRPr sz="2400">
                  <a:latin typeface="+mn-lt"/>
                </a:endParaRPr>
              </a:p>
            </p:txBody>
          </p:sp>
          <p:sp>
            <p:nvSpPr>
              <p:cNvPr id="336" name="object 97">
                <a:extLst>
                  <a:ext uri="{FF2B5EF4-FFF2-40B4-BE49-F238E27FC236}">
                    <a16:creationId xmlns:a16="http://schemas.microsoft.com/office/drawing/2014/main" id="{DB10465A-0982-DA15-B9FA-1110707AC365}"/>
                  </a:ext>
                </a:extLst>
              </p:cNvPr>
              <p:cNvSpPr/>
              <p:nvPr/>
            </p:nvSpPr>
            <p:spPr>
              <a:xfrm>
                <a:off x="8115300" y="1304925"/>
                <a:ext cx="307975" cy="307975"/>
              </a:xfrm>
              <a:custGeom>
                <a:avLst/>
                <a:gdLst/>
                <a:ahLst/>
                <a:cxnLst/>
                <a:rect l="l" t="t" r="r" b="b"/>
                <a:pathLst>
                  <a:path w="307975" h="307975">
                    <a:moveTo>
                      <a:pt x="0" y="154050"/>
                    </a:moveTo>
                    <a:lnTo>
                      <a:pt x="7852" y="105355"/>
                    </a:lnTo>
                    <a:lnTo>
                      <a:pt x="29720" y="63066"/>
                    </a:lnTo>
                    <a:lnTo>
                      <a:pt x="63066" y="29720"/>
                    </a:lnTo>
                    <a:lnTo>
                      <a:pt x="105355" y="7852"/>
                    </a:lnTo>
                    <a:lnTo>
                      <a:pt x="154050" y="0"/>
                    </a:lnTo>
                    <a:lnTo>
                      <a:pt x="202684" y="7852"/>
                    </a:lnTo>
                    <a:lnTo>
                      <a:pt x="244936" y="29720"/>
                    </a:lnTo>
                    <a:lnTo>
                      <a:pt x="278263" y="63066"/>
                    </a:lnTo>
                    <a:lnTo>
                      <a:pt x="300123" y="105355"/>
                    </a:lnTo>
                    <a:lnTo>
                      <a:pt x="307975" y="154050"/>
                    </a:lnTo>
                    <a:lnTo>
                      <a:pt x="300123" y="202684"/>
                    </a:lnTo>
                    <a:lnTo>
                      <a:pt x="278263" y="244936"/>
                    </a:lnTo>
                    <a:lnTo>
                      <a:pt x="244936" y="278263"/>
                    </a:lnTo>
                    <a:lnTo>
                      <a:pt x="202684" y="300123"/>
                    </a:lnTo>
                    <a:lnTo>
                      <a:pt x="154050" y="307975"/>
                    </a:lnTo>
                    <a:lnTo>
                      <a:pt x="105355" y="300123"/>
                    </a:lnTo>
                    <a:lnTo>
                      <a:pt x="63066" y="278263"/>
                    </a:lnTo>
                    <a:lnTo>
                      <a:pt x="29720" y="244936"/>
                    </a:lnTo>
                    <a:lnTo>
                      <a:pt x="7852" y="202684"/>
                    </a:lnTo>
                    <a:lnTo>
                      <a:pt x="0" y="154050"/>
                    </a:lnTo>
                    <a:close/>
                  </a:path>
                </a:pathLst>
              </a:custGeom>
              <a:ln w="9525">
                <a:solidFill>
                  <a:srgbClr val="808080"/>
                </a:solidFill>
              </a:ln>
            </p:spPr>
            <p:txBody>
              <a:bodyPr wrap="square" lIns="0" tIns="0" rIns="0" bIns="0" rtlCol="0"/>
              <a:lstStyle/>
              <a:p>
                <a:endParaRPr sz="2400">
                  <a:latin typeface="+mn-lt"/>
                </a:endParaRPr>
              </a:p>
            </p:txBody>
          </p:sp>
          <p:pic>
            <p:nvPicPr>
              <p:cNvPr id="337" name="object 98">
                <a:extLst>
                  <a:ext uri="{FF2B5EF4-FFF2-40B4-BE49-F238E27FC236}">
                    <a16:creationId xmlns:a16="http://schemas.microsoft.com/office/drawing/2014/main" id="{5EC990AB-00A7-7B75-38EF-FB603A752D49}"/>
                  </a:ext>
                </a:extLst>
              </p:cNvPr>
              <p:cNvPicPr/>
              <p:nvPr/>
            </p:nvPicPr>
            <p:blipFill>
              <a:blip r:embed="rId38" cstate="print"/>
              <a:stretch>
                <a:fillRect/>
              </a:stretch>
            </p:blipFill>
            <p:spPr>
              <a:xfrm>
                <a:off x="8188388" y="1376362"/>
                <a:ext cx="163449" cy="163575"/>
              </a:xfrm>
              <a:prstGeom prst="rect">
                <a:avLst/>
              </a:prstGeom>
            </p:spPr>
          </p:pic>
          <p:pic>
            <p:nvPicPr>
              <p:cNvPr id="338" name="object 99">
                <a:extLst>
                  <a:ext uri="{FF2B5EF4-FFF2-40B4-BE49-F238E27FC236}">
                    <a16:creationId xmlns:a16="http://schemas.microsoft.com/office/drawing/2014/main" id="{E0C60690-6815-184B-BF15-CFA959700009}"/>
                  </a:ext>
                </a:extLst>
              </p:cNvPr>
              <p:cNvPicPr/>
              <p:nvPr/>
            </p:nvPicPr>
            <p:blipFill>
              <a:blip r:embed="rId39" cstate="print"/>
              <a:stretch>
                <a:fillRect/>
              </a:stretch>
            </p:blipFill>
            <p:spPr>
              <a:xfrm>
                <a:off x="6883400" y="1150112"/>
                <a:ext cx="76995" cy="615950"/>
              </a:xfrm>
              <a:prstGeom prst="rect">
                <a:avLst/>
              </a:prstGeom>
            </p:spPr>
          </p:pic>
          <p:sp>
            <p:nvSpPr>
              <p:cNvPr id="339" name="object 100">
                <a:extLst>
                  <a:ext uri="{FF2B5EF4-FFF2-40B4-BE49-F238E27FC236}">
                    <a16:creationId xmlns:a16="http://schemas.microsoft.com/office/drawing/2014/main" id="{E00708E6-583C-7497-6CE7-40D22CEB1149}"/>
                  </a:ext>
                </a:extLst>
              </p:cNvPr>
              <p:cNvSpPr/>
              <p:nvPr/>
            </p:nvSpPr>
            <p:spPr>
              <a:xfrm>
                <a:off x="6883400" y="1150112"/>
                <a:ext cx="77470" cy="615950"/>
              </a:xfrm>
              <a:custGeom>
                <a:avLst/>
                <a:gdLst/>
                <a:ahLst/>
                <a:cxnLst/>
                <a:rect l="l" t="t" r="r" b="b"/>
                <a:pathLst>
                  <a:path w="77470" h="615950">
                    <a:moveTo>
                      <a:pt x="0" y="615950"/>
                    </a:moveTo>
                    <a:lnTo>
                      <a:pt x="76995" y="615950"/>
                    </a:lnTo>
                    <a:lnTo>
                      <a:pt x="76995" y="0"/>
                    </a:lnTo>
                    <a:lnTo>
                      <a:pt x="0" y="0"/>
                    </a:lnTo>
                    <a:lnTo>
                      <a:pt x="0" y="615950"/>
                    </a:lnTo>
                    <a:close/>
                  </a:path>
                </a:pathLst>
              </a:custGeom>
              <a:ln w="9525">
                <a:solidFill>
                  <a:srgbClr val="808080"/>
                </a:solidFill>
              </a:ln>
            </p:spPr>
            <p:txBody>
              <a:bodyPr wrap="square" lIns="0" tIns="0" rIns="0" bIns="0" rtlCol="0"/>
              <a:lstStyle/>
              <a:p>
                <a:endParaRPr sz="2400">
                  <a:latin typeface="+mn-lt"/>
                </a:endParaRPr>
              </a:p>
            </p:txBody>
          </p:sp>
          <p:pic>
            <p:nvPicPr>
              <p:cNvPr id="340" name="object 101">
                <a:extLst>
                  <a:ext uri="{FF2B5EF4-FFF2-40B4-BE49-F238E27FC236}">
                    <a16:creationId xmlns:a16="http://schemas.microsoft.com/office/drawing/2014/main" id="{95BADA1D-37FE-2FB0-1BFE-494DB064E711}"/>
                  </a:ext>
                </a:extLst>
              </p:cNvPr>
              <p:cNvPicPr/>
              <p:nvPr/>
            </p:nvPicPr>
            <p:blipFill>
              <a:blip r:embed="rId40" cstate="print"/>
              <a:stretch>
                <a:fillRect/>
              </a:stretch>
            </p:blipFill>
            <p:spPr>
              <a:xfrm>
                <a:off x="6960361" y="1073086"/>
                <a:ext cx="76993" cy="769937"/>
              </a:xfrm>
              <a:prstGeom prst="rect">
                <a:avLst/>
              </a:prstGeom>
            </p:spPr>
          </p:pic>
          <p:sp>
            <p:nvSpPr>
              <p:cNvPr id="341" name="object 102">
                <a:extLst>
                  <a:ext uri="{FF2B5EF4-FFF2-40B4-BE49-F238E27FC236}">
                    <a16:creationId xmlns:a16="http://schemas.microsoft.com/office/drawing/2014/main" id="{F935E3D5-70CD-17AD-419C-5BE70FBC838F}"/>
                  </a:ext>
                </a:extLst>
              </p:cNvPr>
              <p:cNvSpPr/>
              <p:nvPr/>
            </p:nvSpPr>
            <p:spPr>
              <a:xfrm>
                <a:off x="6960361" y="1073086"/>
                <a:ext cx="77470" cy="770255"/>
              </a:xfrm>
              <a:custGeom>
                <a:avLst/>
                <a:gdLst/>
                <a:ahLst/>
                <a:cxnLst/>
                <a:rect l="l" t="t" r="r" b="b"/>
                <a:pathLst>
                  <a:path w="77470" h="770255">
                    <a:moveTo>
                      <a:pt x="0" y="769937"/>
                    </a:moveTo>
                    <a:lnTo>
                      <a:pt x="76993" y="769937"/>
                    </a:lnTo>
                    <a:lnTo>
                      <a:pt x="76993" y="0"/>
                    </a:lnTo>
                    <a:lnTo>
                      <a:pt x="0" y="0"/>
                    </a:lnTo>
                    <a:lnTo>
                      <a:pt x="0" y="769937"/>
                    </a:lnTo>
                    <a:close/>
                  </a:path>
                </a:pathLst>
              </a:custGeom>
              <a:ln w="9525">
                <a:solidFill>
                  <a:srgbClr val="808080"/>
                </a:solidFill>
              </a:ln>
            </p:spPr>
            <p:txBody>
              <a:bodyPr wrap="square" lIns="0" tIns="0" rIns="0" bIns="0" rtlCol="0"/>
              <a:lstStyle/>
              <a:p>
                <a:endParaRPr sz="2400">
                  <a:latin typeface="+mn-lt"/>
                </a:endParaRPr>
              </a:p>
            </p:txBody>
          </p:sp>
          <p:pic>
            <p:nvPicPr>
              <p:cNvPr id="342" name="object 103">
                <a:extLst>
                  <a:ext uri="{FF2B5EF4-FFF2-40B4-BE49-F238E27FC236}">
                    <a16:creationId xmlns:a16="http://schemas.microsoft.com/office/drawing/2014/main" id="{84187F17-58B0-3248-3294-DF8161EF610F}"/>
                  </a:ext>
                </a:extLst>
              </p:cNvPr>
              <p:cNvPicPr/>
              <p:nvPr/>
            </p:nvPicPr>
            <p:blipFill>
              <a:blip r:embed="rId41" cstate="print"/>
              <a:stretch>
                <a:fillRect/>
              </a:stretch>
            </p:blipFill>
            <p:spPr>
              <a:xfrm>
                <a:off x="4726051" y="1150112"/>
                <a:ext cx="693737" cy="615950"/>
              </a:xfrm>
              <a:prstGeom prst="rect">
                <a:avLst/>
              </a:prstGeom>
            </p:spPr>
          </p:pic>
          <p:sp>
            <p:nvSpPr>
              <p:cNvPr id="343" name="object 104">
                <a:extLst>
                  <a:ext uri="{FF2B5EF4-FFF2-40B4-BE49-F238E27FC236}">
                    <a16:creationId xmlns:a16="http://schemas.microsoft.com/office/drawing/2014/main" id="{F6845A29-62E1-0DEC-F015-5660A57D6E82}"/>
                  </a:ext>
                </a:extLst>
              </p:cNvPr>
              <p:cNvSpPr/>
              <p:nvPr/>
            </p:nvSpPr>
            <p:spPr>
              <a:xfrm>
                <a:off x="4726051" y="1150112"/>
                <a:ext cx="694055" cy="615950"/>
              </a:xfrm>
              <a:custGeom>
                <a:avLst/>
                <a:gdLst/>
                <a:ahLst/>
                <a:cxnLst/>
                <a:rect l="l" t="t" r="r" b="b"/>
                <a:pathLst>
                  <a:path w="694054" h="615950">
                    <a:moveTo>
                      <a:pt x="0" y="615950"/>
                    </a:moveTo>
                    <a:lnTo>
                      <a:pt x="693737" y="615950"/>
                    </a:lnTo>
                    <a:lnTo>
                      <a:pt x="693737" y="0"/>
                    </a:lnTo>
                    <a:lnTo>
                      <a:pt x="0" y="0"/>
                    </a:lnTo>
                    <a:lnTo>
                      <a:pt x="0" y="615950"/>
                    </a:lnTo>
                    <a:close/>
                  </a:path>
                </a:pathLst>
              </a:custGeom>
              <a:ln w="9525">
                <a:solidFill>
                  <a:srgbClr val="808080"/>
                </a:solidFill>
              </a:ln>
            </p:spPr>
            <p:txBody>
              <a:bodyPr wrap="square" lIns="0" tIns="0" rIns="0" bIns="0" rtlCol="0"/>
              <a:lstStyle/>
              <a:p>
                <a:endParaRPr sz="2400">
                  <a:latin typeface="+mn-lt"/>
                </a:endParaRPr>
              </a:p>
            </p:txBody>
          </p:sp>
          <p:pic>
            <p:nvPicPr>
              <p:cNvPr id="344" name="object 105">
                <a:extLst>
                  <a:ext uri="{FF2B5EF4-FFF2-40B4-BE49-F238E27FC236}">
                    <a16:creationId xmlns:a16="http://schemas.microsoft.com/office/drawing/2014/main" id="{F98444B1-B3D5-A5C7-6A92-ECE8A91065E3}"/>
                  </a:ext>
                </a:extLst>
              </p:cNvPr>
              <p:cNvPicPr/>
              <p:nvPr/>
            </p:nvPicPr>
            <p:blipFill>
              <a:blip r:embed="rId42" cstate="print"/>
              <a:stretch>
                <a:fillRect/>
              </a:stretch>
            </p:blipFill>
            <p:spPr>
              <a:xfrm>
                <a:off x="4880102" y="1073086"/>
                <a:ext cx="77081" cy="769937"/>
              </a:xfrm>
              <a:prstGeom prst="rect">
                <a:avLst/>
              </a:prstGeom>
            </p:spPr>
          </p:pic>
          <p:sp>
            <p:nvSpPr>
              <p:cNvPr id="345" name="object 106">
                <a:extLst>
                  <a:ext uri="{FF2B5EF4-FFF2-40B4-BE49-F238E27FC236}">
                    <a16:creationId xmlns:a16="http://schemas.microsoft.com/office/drawing/2014/main" id="{F02EE496-CABC-B976-926D-1D88250152C7}"/>
                  </a:ext>
                </a:extLst>
              </p:cNvPr>
              <p:cNvSpPr/>
              <p:nvPr/>
            </p:nvSpPr>
            <p:spPr>
              <a:xfrm>
                <a:off x="4880102" y="1073086"/>
                <a:ext cx="77470" cy="770255"/>
              </a:xfrm>
              <a:custGeom>
                <a:avLst/>
                <a:gdLst/>
                <a:ahLst/>
                <a:cxnLst/>
                <a:rect l="l" t="t" r="r" b="b"/>
                <a:pathLst>
                  <a:path w="77470" h="770255">
                    <a:moveTo>
                      <a:pt x="0" y="769937"/>
                    </a:moveTo>
                    <a:lnTo>
                      <a:pt x="77081" y="769937"/>
                    </a:lnTo>
                    <a:lnTo>
                      <a:pt x="77081" y="0"/>
                    </a:lnTo>
                    <a:lnTo>
                      <a:pt x="0" y="0"/>
                    </a:lnTo>
                    <a:lnTo>
                      <a:pt x="0" y="769937"/>
                    </a:lnTo>
                    <a:close/>
                  </a:path>
                </a:pathLst>
              </a:custGeom>
              <a:ln w="9525">
                <a:solidFill>
                  <a:srgbClr val="808080"/>
                </a:solidFill>
              </a:ln>
            </p:spPr>
            <p:txBody>
              <a:bodyPr wrap="square" lIns="0" tIns="0" rIns="0" bIns="0" rtlCol="0"/>
              <a:lstStyle/>
              <a:p>
                <a:endParaRPr sz="2400">
                  <a:latin typeface="+mn-lt"/>
                </a:endParaRPr>
              </a:p>
            </p:txBody>
          </p:sp>
          <p:pic>
            <p:nvPicPr>
              <p:cNvPr id="346" name="object 107">
                <a:extLst>
                  <a:ext uri="{FF2B5EF4-FFF2-40B4-BE49-F238E27FC236}">
                    <a16:creationId xmlns:a16="http://schemas.microsoft.com/office/drawing/2014/main" id="{3F9F8C06-8E89-FA0C-5415-9F7F54836746}"/>
                  </a:ext>
                </a:extLst>
              </p:cNvPr>
              <p:cNvPicPr/>
              <p:nvPr/>
            </p:nvPicPr>
            <p:blipFill>
              <a:blip r:embed="rId43" cstate="print"/>
              <a:stretch>
                <a:fillRect/>
              </a:stretch>
            </p:blipFill>
            <p:spPr>
              <a:xfrm>
                <a:off x="6035675" y="1150874"/>
                <a:ext cx="77787" cy="615950"/>
              </a:xfrm>
              <a:prstGeom prst="rect">
                <a:avLst/>
              </a:prstGeom>
            </p:spPr>
          </p:pic>
          <p:sp>
            <p:nvSpPr>
              <p:cNvPr id="347" name="object 108">
                <a:extLst>
                  <a:ext uri="{FF2B5EF4-FFF2-40B4-BE49-F238E27FC236}">
                    <a16:creationId xmlns:a16="http://schemas.microsoft.com/office/drawing/2014/main" id="{342F242E-BC2A-09C7-C3FF-0194BE17AB0F}"/>
                  </a:ext>
                </a:extLst>
              </p:cNvPr>
              <p:cNvSpPr/>
              <p:nvPr/>
            </p:nvSpPr>
            <p:spPr>
              <a:xfrm>
                <a:off x="6035675" y="1150874"/>
                <a:ext cx="78105" cy="615950"/>
              </a:xfrm>
              <a:custGeom>
                <a:avLst/>
                <a:gdLst/>
                <a:ahLst/>
                <a:cxnLst/>
                <a:rect l="l" t="t" r="r" b="b"/>
                <a:pathLst>
                  <a:path w="78104"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sz="2400">
                  <a:latin typeface="+mn-lt"/>
                </a:endParaRPr>
              </a:p>
            </p:txBody>
          </p:sp>
        </p:grpSp>
        <p:grpSp>
          <p:nvGrpSpPr>
            <p:cNvPr id="16" name="object 109">
              <a:extLst>
                <a:ext uri="{FF2B5EF4-FFF2-40B4-BE49-F238E27FC236}">
                  <a16:creationId xmlns:a16="http://schemas.microsoft.com/office/drawing/2014/main" id="{D38BDD32-DD6D-AE09-FAF7-08D023E7C8A4}"/>
                </a:ext>
              </a:extLst>
            </p:cNvPr>
            <p:cNvGrpSpPr/>
            <p:nvPr/>
          </p:nvGrpSpPr>
          <p:grpSpPr>
            <a:xfrm>
              <a:off x="3642238" y="2630667"/>
              <a:ext cx="4814862" cy="640411"/>
              <a:chOff x="2601912" y="2211323"/>
              <a:chExt cx="5838825" cy="776605"/>
            </a:xfrm>
          </p:grpSpPr>
          <p:pic>
            <p:nvPicPr>
              <p:cNvPr id="138" name="object 110">
                <a:extLst>
                  <a:ext uri="{FF2B5EF4-FFF2-40B4-BE49-F238E27FC236}">
                    <a16:creationId xmlns:a16="http://schemas.microsoft.com/office/drawing/2014/main" id="{1DC2EC86-1971-608F-8C18-3B12BAB4B791}"/>
                  </a:ext>
                </a:extLst>
              </p:cNvPr>
              <p:cNvPicPr/>
              <p:nvPr/>
            </p:nvPicPr>
            <p:blipFill>
              <a:blip r:embed="rId44" cstate="print"/>
              <a:stretch>
                <a:fillRect/>
              </a:stretch>
            </p:blipFill>
            <p:spPr>
              <a:xfrm>
                <a:off x="5207000" y="2244216"/>
                <a:ext cx="237236" cy="702563"/>
              </a:xfrm>
              <a:prstGeom prst="rect">
                <a:avLst/>
              </a:prstGeom>
            </p:spPr>
          </p:pic>
          <p:sp>
            <p:nvSpPr>
              <p:cNvPr id="139" name="object 111">
                <a:extLst>
                  <a:ext uri="{FF2B5EF4-FFF2-40B4-BE49-F238E27FC236}">
                    <a16:creationId xmlns:a16="http://schemas.microsoft.com/office/drawing/2014/main" id="{43DD01EC-96D6-332E-E193-D5BE72312482}"/>
                  </a:ext>
                </a:extLst>
              </p:cNvPr>
              <p:cNvSpPr/>
              <p:nvPr/>
            </p:nvSpPr>
            <p:spPr>
              <a:xfrm>
                <a:off x="5207000" y="2244216"/>
                <a:ext cx="237490" cy="702945"/>
              </a:xfrm>
              <a:custGeom>
                <a:avLst/>
                <a:gdLst/>
                <a:ahLst/>
                <a:cxnLst/>
                <a:rect l="l" t="t" r="r" b="b"/>
                <a:pathLst>
                  <a:path w="237489" h="702944">
                    <a:moveTo>
                      <a:pt x="164211" y="0"/>
                    </a:moveTo>
                    <a:lnTo>
                      <a:pt x="237236" y="17525"/>
                    </a:lnTo>
                    <a:lnTo>
                      <a:pt x="73025" y="702563"/>
                    </a:lnTo>
                    <a:lnTo>
                      <a:pt x="0" y="685165"/>
                    </a:lnTo>
                    <a:lnTo>
                      <a:pt x="164211" y="0"/>
                    </a:lnTo>
                    <a:close/>
                  </a:path>
                </a:pathLst>
              </a:custGeom>
              <a:ln w="9525">
                <a:solidFill>
                  <a:srgbClr val="808080"/>
                </a:solidFill>
              </a:ln>
            </p:spPr>
            <p:txBody>
              <a:bodyPr wrap="square" lIns="0" tIns="0" rIns="0" bIns="0" rtlCol="0"/>
              <a:lstStyle/>
              <a:p>
                <a:endParaRPr sz="2400">
                  <a:latin typeface="+mn-lt"/>
                </a:endParaRPr>
              </a:p>
            </p:txBody>
          </p:sp>
          <p:pic>
            <p:nvPicPr>
              <p:cNvPr id="140" name="object 112">
                <a:extLst>
                  <a:ext uri="{FF2B5EF4-FFF2-40B4-BE49-F238E27FC236}">
                    <a16:creationId xmlns:a16="http://schemas.microsoft.com/office/drawing/2014/main" id="{7ADA6A56-761F-F01A-44EE-4152E8B9FE88}"/>
                  </a:ext>
                </a:extLst>
              </p:cNvPr>
              <p:cNvPicPr/>
              <p:nvPr/>
            </p:nvPicPr>
            <p:blipFill>
              <a:blip r:embed="rId45" cstate="print"/>
              <a:stretch>
                <a:fillRect/>
              </a:stretch>
            </p:blipFill>
            <p:spPr>
              <a:xfrm>
                <a:off x="4962651" y="2244216"/>
                <a:ext cx="237109" cy="702563"/>
              </a:xfrm>
              <a:prstGeom prst="rect">
                <a:avLst/>
              </a:prstGeom>
            </p:spPr>
          </p:pic>
          <p:sp>
            <p:nvSpPr>
              <p:cNvPr id="141" name="object 113">
                <a:extLst>
                  <a:ext uri="{FF2B5EF4-FFF2-40B4-BE49-F238E27FC236}">
                    <a16:creationId xmlns:a16="http://schemas.microsoft.com/office/drawing/2014/main" id="{DB4EF37A-2136-FB59-A10D-C4A81B40A33D}"/>
                  </a:ext>
                </a:extLst>
              </p:cNvPr>
              <p:cNvSpPr/>
              <p:nvPr/>
            </p:nvSpPr>
            <p:spPr>
              <a:xfrm>
                <a:off x="4962651" y="2244216"/>
                <a:ext cx="237490" cy="702945"/>
              </a:xfrm>
              <a:custGeom>
                <a:avLst/>
                <a:gdLst/>
                <a:ahLst/>
                <a:cxnLst/>
                <a:rect l="l" t="t" r="r" b="b"/>
                <a:pathLst>
                  <a:path w="237489" h="702944">
                    <a:moveTo>
                      <a:pt x="164211" y="0"/>
                    </a:moveTo>
                    <a:lnTo>
                      <a:pt x="237109" y="17525"/>
                    </a:lnTo>
                    <a:lnTo>
                      <a:pt x="73025" y="702563"/>
                    </a:lnTo>
                    <a:lnTo>
                      <a:pt x="0" y="685165"/>
                    </a:lnTo>
                    <a:lnTo>
                      <a:pt x="164211" y="0"/>
                    </a:lnTo>
                    <a:close/>
                  </a:path>
                </a:pathLst>
              </a:custGeom>
              <a:ln w="9525">
                <a:solidFill>
                  <a:srgbClr val="808080"/>
                </a:solidFill>
              </a:ln>
            </p:spPr>
            <p:txBody>
              <a:bodyPr wrap="square" lIns="0" tIns="0" rIns="0" bIns="0" rtlCol="0"/>
              <a:lstStyle/>
              <a:p>
                <a:endParaRPr sz="2400">
                  <a:latin typeface="+mn-lt"/>
                </a:endParaRPr>
              </a:p>
            </p:txBody>
          </p:sp>
          <p:pic>
            <p:nvPicPr>
              <p:cNvPr id="142" name="object 114">
                <a:extLst>
                  <a:ext uri="{FF2B5EF4-FFF2-40B4-BE49-F238E27FC236}">
                    <a16:creationId xmlns:a16="http://schemas.microsoft.com/office/drawing/2014/main" id="{AA84B407-4E31-1BAF-B28F-94E475AD6257}"/>
                  </a:ext>
                </a:extLst>
              </p:cNvPr>
              <p:cNvPicPr/>
              <p:nvPr/>
            </p:nvPicPr>
            <p:blipFill>
              <a:blip r:embed="rId46" cstate="print"/>
              <a:stretch>
                <a:fillRect/>
              </a:stretch>
            </p:blipFill>
            <p:spPr>
              <a:xfrm>
                <a:off x="4723002" y="2253868"/>
                <a:ext cx="237236" cy="702563"/>
              </a:xfrm>
              <a:prstGeom prst="rect">
                <a:avLst/>
              </a:prstGeom>
            </p:spPr>
          </p:pic>
          <p:sp>
            <p:nvSpPr>
              <p:cNvPr id="143" name="object 115">
                <a:extLst>
                  <a:ext uri="{FF2B5EF4-FFF2-40B4-BE49-F238E27FC236}">
                    <a16:creationId xmlns:a16="http://schemas.microsoft.com/office/drawing/2014/main" id="{968E072E-299E-70E1-4FAE-CF0BCCB7FA46}"/>
                  </a:ext>
                </a:extLst>
              </p:cNvPr>
              <p:cNvSpPr/>
              <p:nvPr/>
            </p:nvSpPr>
            <p:spPr>
              <a:xfrm>
                <a:off x="4723002" y="2253868"/>
                <a:ext cx="237490" cy="702945"/>
              </a:xfrm>
              <a:custGeom>
                <a:avLst/>
                <a:gdLst/>
                <a:ahLst/>
                <a:cxnLst/>
                <a:rect l="l" t="t" r="r" b="b"/>
                <a:pathLst>
                  <a:path w="237489" h="702944">
                    <a:moveTo>
                      <a:pt x="164211" y="0"/>
                    </a:moveTo>
                    <a:lnTo>
                      <a:pt x="237236" y="17525"/>
                    </a:lnTo>
                    <a:lnTo>
                      <a:pt x="73025" y="702563"/>
                    </a:lnTo>
                    <a:lnTo>
                      <a:pt x="0" y="685038"/>
                    </a:lnTo>
                    <a:lnTo>
                      <a:pt x="164211" y="0"/>
                    </a:lnTo>
                    <a:close/>
                  </a:path>
                </a:pathLst>
              </a:custGeom>
              <a:ln w="9525">
                <a:solidFill>
                  <a:srgbClr val="808080"/>
                </a:solidFill>
              </a:ln>
            </p:spPr>
            <p:txBody>
              <a:bodyPr wrap="square" lIns="0" tIns="0" rIns="0" bIns="0" rtlCol="0"/>
              <a:lstStyle/>
              <a:p>
                <a:endParaRPr sz="2400">
                  <a:latin typeface="+mn-lt"/>
                </a:endParaRPr>
              </a:p>
            </p:txBody>
          </p:sp>
          <p:pic>
            <p:nvPicPr>
              <p:cNvPr id="144" name="object 116">
                <a:extLst>
                  <a:ext uri="{FF2B5EF4-FFF2-40B4-BE49-F238E27FC236}">
                    <a16:creationId xmlns:a16="http://schemas.microsoft.com/office/drawing/2014/main" id="{4808849A-9C04-6111-DF40-B84E2935A806}"/>
                  </a:ext>
                </a:extLst>
              </p:cNvPr>
              <p:cNvPicPr/>
              <p:nvPr/>
            </p:nvPicPr>
            <p:blipFill>
              <a:blip r:embed="rId47" cstate="print"/>
              <a:stretch>
                <a:fillRect/>
              </a:stretch>
            </p:blipFill>
            <p:spPr>
              <a:xfrm>
                <a:off x="4493005" y="2239517"/>
                <a:ext cx="237109" cy="702564"/>
              </a:xfrm>
              <a:prstGeom prst="rect">
                <a:avLst/>
              </a:prstGeom>
            </p:spPr>
          </p:pic>
          <p:sp>
            <p:nvSpPr>
              <p:cNvPr id="145" name="object 117">
                <a:extLst>
                  <a:ext uri="{FF2B5EF4-FFF2-40B4-BE49-F238E27FC236}">
                    <a16:creationId xmlns:a16="http://schemas.microsoft.com/office/drawing/2014/main" id="{779E914E-8F98-F4AB-2D36-A44810C5758D}"/>
                  </a:ext>
                </a:extLst>
              </p:cNvPr>
              <p:cNvSpPr/>
              <p:nvPr/>
            </p:nvSpPr>
            <p:spPr>
              <a:xfrm>
                <a:off x="4493005" y="2239517"/>
                <a:ext cx="237490" cy="702945"/>
              </a:xfrm>
              <a:custGeom>
                <a:avLst/>
                <a:gdLst/>
                <a:ahLst/>
                <a:cxnLst/>
                <a:rect l="l" t="t" r="r" b="b"/>
                <a:pathLst>
                  <a:path w="237489" h="702944">
                    <a:moveTo>
                      <a:pt x="164211" y="0"/>
                    </a:moveTo>
                    <a:lnTo>
                      <a:pt x="237109" y="17399"/>
                    </a:lnTo>
                    <a:lnTo>
                      <a:pt x="73025" y="702564"/>
                    </a:lnTo>
                    <a:lnTo>
                      <a:pt x="0" y="685038"/>
                    </a:lnTo>
                    <a:lnTo>
                      <a:pt x="164211" y="0"/>
                    </a:lnTo>
                    <a:close/>
                  </a:path>
                </a:pathLst>
              </a:custGeom>
              <a:ln w="9525">
                <a:solidFill>
                  <a:srgbClr val="808080"/>
                </a:solidFill>
              </a:ln>
            </p:spPr>
            <p:txBody>
              <a:bodyPr wrap="square" lIns="0" tIns="0" rIns="0" bIns="0" rtlCol="0"/>
              <a:lstStyle/>
              <a:p>
                <a:endParaRPr sz="2400">
                  <a:latin typeface="+mn-lt"/>
                </a:endParaRPr>
              </a:p>
            </p:txBody>
          </p:sp>
          <p:pic>
            <p:nvPicPr>
              <p:cNvPr id="146" name="object 118">
                <a:extLst>
                  <a:ext uri="{FF2B5EF4-FFF2-40B4-BE49-F238E27FC236}">
                    <a16:creationId xmlns:a16="http://schemas.microsoft.com/office/drawing/2014/main" id="{2EADFCA1-11D6-DED2-70B2-271ECB4B6932}"/>
                  </a:ext>
                </a:extLst>
              </p:cNvPr>
              <p:cNvPicPr/>
              <p:nvPr/>
            </p:nvPicPr>
            <p:blipFill>
              <a:blip r:embed="rId44" cstate="print"/>
              <a:stretch>
                <a:fillRect/>
              </a:stretch>
            </p:blipFill>
            <p:spPr>
              <a:xfrm>
                <a:off x="4253357" y="2244216"/>
                <a:ext cx="237235" cy="702563"/>
              </a:xfrm>
              <a:prstGeom prst="rect">
                <a:avLst/>
              </a:prstGeom>
            </p:spPr>
          </p:pic>
          <p:sp>
            <p:nvSpPr>
              <p:cNvPr id="147" name="object 119">
                <a:extLst>
                  <a:ext uri="{FF2B5EF4-FFF2-40B4-BE49-F238E27FC236}">
                    <a16:creationId xmlns:a16="http://schemas.microsoft.com/office/drawing/2014/main" id="{E9CC9401-5169-A4FC-3E17-BC0C8CB222CA}"/>
                  </a:ext>
                </a:extLst>
              </p:cNvPr>
              <p:cNvSpPr/>
              <p:nvPr/>
            </p:nvSpPr>
            <p:spPr>
              <a:xfrm>
                <a:off x="4253357" y="2244216"/>
                <a:ext cx="237490" cy="702945"/>
              </a:xfrm>
              <a:custGeom>
                <a:avLst/>
                <a:gdLst/>
                <a:ahLst/>
                <a:cxnLst/>
                <a:rect l="l" t="t" r="r" b="b"/>
                <a:pathLst>
                  <a:path w="237489" h="702944">
                    <a:moveTo>
                      <a:pt x="164210" y="0"/>
                    </a:moveTo>
                    <a:lnTo>
                      <a:pt x="237235" y="17525"/>
                    </a:lnTo>
                    <a:lnTo>
                      <a:pt x="73025" y="702563"/>
                    </a:lnTo>
                    <a:lnTo>
                      <a:pt x="0" y="685165"/>
                    </a:lnTo>
                    <a:lnTo>
                      <a:pt x="164210" y="0"/>
                    </a:lnTo>
                    <a:close/>
                  </a:path>
                </a:pathLst>
              </a:custGeom>
              <a:ln w="9525">
                <a:solidFill>
                  <a:srgbClr val="808080"/>
                </a:solidFill>
              </a:ln>
            </p:spPr>
            <p:txBody>
              <a:bodyPr wrap="square" lIns="0" tIns="0" rIns="0" bIns="0" rtlCol="0"/>
              <a:lstStyle/>
              <a:p>
                <a:endParaRPr sz="2400">
                  <a:latin typeface="+mn-lt"/>
                </a:endParaRPr>
              </a:p>
            </p:txBody>
          </p:sp>
          <p:pic>
            <p:nvPicPr>
              <p:cNvPr id="148" name="object 120">
                <a:extLst>
                  <a:ext uri="{FF2B5EF4-FFF2-40B4-BE49-F238E27FC236}">
                    <a16:creationId xmlns:a16="http://schemas.microsoft.com/office/drawing/2014/main" id="{BB2CDB43-B917-202E-93EA-CD231517D072}"/>
                  </a:ext>
                </a:extLst>
              </p:cNvPr>
              <p:cNvPicPr/>
              <p:nvPr/>
            </p:nvPicPr>
            <p:blipFill>
              <a:blip r:embed="rId48" cstate="print"/>
              <a:stretch>
                <a:fillRect/>
              </a:stretch>
            </p:blipFill>
            <p:spPr>
              <a:xfrm>
                <a:off x="4009008" y="2244216"/>
                <a:ext cx="237108" cy="702563"/>
              </a:xfrm>
              <a:prstGeom prst="rect">
                <a:avLst/>
              </a:prstGeom>
            </p:spPr>
          </p:pic>
          <p:sp>
            <p:nvSpPr>
              <p:cNvPr id="149" name="object 121">
                <a:extLst>
                  <a:ext uri="{FF2B5EF4-FFF2-40B4-BE49-F238E27FC236}">
                    <a16:creationId xmlns:a16="http://schemas.microsoft.com/office/drawing/2014/main" id="{770D4A5B-1CC0-9A80-A8DF-429B2242BC58}"/>
                  </a:ext>
                </a:extLst>
              </p:cNvPr>
              <p:cNvSpPr/>
              <p:nvPr/>
            </p:nvSpPr>
            <p:spPr>
              <a:xfrm>
                <a:off x="4009008" y="2244216"/>
                <a:ext cx="237490" cy="702945"/>
              </a:xfrm>
              <a:custGeom>
                <a:avLst/>
                <a:gdLst/>
                <a:ahLst/>
                <a:cxnLst/>
                <a:rect l="l" t="t" r="r" b="b"/>
                <a:pathLst>
                  <a:path w="237489" h="702944">
                    <a:moveTo>
                      <a:pt x="164083" y="0"/>
                    </a:moveTo>
                    <a:lnTo>
                      <a:pt x="237108" y="17525"/>
                    </a:lnTo>
                    <a:lnTo>
                      <a:pt x="73025" y="702563"/>
                    </a:lnTo>
                    <a:lnTo>
                      <a:pt x="0" y="685165"/>
                    </a:lnTo>
                    <a:lnTo>
                      <a:pt x="164083" y="0"/>
                    </a:lnTo>
                    <a:close/>
                  </a:path>
                </a:pathLst>
              </a:custGeom>
              <a:ln w="9525">
                <a:solidFill>
                  <a:srgbClr val="808080"/>
                </a:solidFill>
              </a:ln>
            </p:spPr>
            <p:txBody>
              <a:bodyPr wrap="square" lIns="0" tIns="0" rIns="0" bIns="0" rtlCol="0"/>
              <a:lstStyle/>
              <a:p>
                <a:endParaRPr sz="2400">
                  <a:latin typeface="+mn-lt"/>
                </a:endParaRPr>
              </a:p>
            </p:txBody>
          </p:sp>
          <p:pic>
            <p:nvPicPr>
              <p:cNvPr id="150" name="object 122">
                <a:extLst>
                  <a:ext uri="{FF2B5EF4-FFF2-40B4-BE49-F238E27FC236}">
                    <a16:creationId xmlns:a16="http://schemas.microsoft.com/office/drawing/2014/main" id="{A2B51FC9-1565-E794-FB83-85B2D341CA16}"/>
                  </a:ext>
                </a:extLst>
              </p:cNvPr>
              <p:cNvPicPr/>
              <p:nvPr/>
            </p:nvPicPr>
            <p:blipFill>
              <a:blip r:embed="rId48" cstate="print"/>
              <a:stretch>
                <a:fillRect/>
              </a:stretch>
            </p:blipFill>
            <p:spPr>
              <a:xfrm>
                <a:off x="3774186" y="2244216"/>
                <a:ext cx="237109" cy="702563"/>
              </a:xfrm>
              <a:prstGeom prst="rect">
                <a:avLst/>
              </a:prstGeom>
            </p:spPr>
          </p:pic>
          <p:sp>
            <p:nvSpPr>
              <p:cNvPr id="151" name="object 123">
                <a:extLst>
                  <a:ext uri="{FF2B5EF4-FFF2-40B4-BE49-F238E27FC236}">
                    <a16:creationId xmlns:a16="http://schemas.microsoft.com/office/drawing/2014/main" id="{3B49EC59-3D7B-D7C5-5EF3-7BA820D62598}"/>
                  </a:ext>
                </a:extLst>
              </p:cNvPr>
              <p:cNvSpPr/>
              <p:nvPr/>
            </p:nvSpPr>
            <p:spPr>
              <a:xfrm>
                <a:off x="3774186" y="2244216"/>
                <a:ext cx="237490" cy="702945"/>
              </a:xfrm>
              <a:custGeom>
                <a:avLst/>
                <a:gdLst/>
                <a:ahLst/>
                <a:cxnLst/>
                <a:rect l="l" t="t" r="r" b="b"/>
                <a:pathLst>
                  <a:path w="237489" h="702944">
                    <a:moveTo>
                      <a:pt x="164084" y="0"/>
                    </a:moveTo>
                    <a:lnTo>
                      <a:pt x="237109" y="17525"/>
                    </a:lnTo>
                    <a:lnTo>
                      <a:pt x="73025" y="702563"/>
                    </a:lnTo>
                    <a:lnTo>
                      <a:pt x="0" y="685165"/>
                    </a:lnTo>
                    <a:lnTo>
                      <a:pt x="164084" y="0"/>
                    </a:lnTo>
                    <a:close/>
                  </a:path>
                </a:pathLst>
              </a:custGeom>
              <a:ln w="9525">
                <a:solidFill>
                  <a:srgbClr val="808080"/>
                </a:solidFill>
              </a:ln>
            </p:spPr>
            <p:txBody>
              <a:bodyPr wrap="square" lIns="0" tIns="0" rIns="0" bIns="0" rtlCol="0"/>
              <a:lstStyle/>
              <a:p>
                <a:endParaRPr sz="2400">
                  <a:latin typeface="+mn-lt"/>
                </a:endParaRPr>
              </a:p>
            </p:txBody>
          </p:sp>
          <p:pic>
            <p:nvPicPr>
              <p:cNvPr id="152" name="object 124">
                <a:extLst>
                  <a:ext uri="{FF2B5EF4-FFF2-40B4-BE49-F238E27FC236}">
                    <a16:creationId xmlns:a16="http://schemas.microsoft.com/office/drawing/2014/main" id="{B6071DEF-53D5-81FF-1853-3AA0B66663B5}"/>
                  </a:ext>
                </a:extLst>
              </p:cNvPr>
              <p:cNvPicPr/>
              <p:nvPr/>
            </p:nvPicPr>
            <p:blipFill>
              <a:blip r:embed="rId44" cstate="print"/>
              <a:stretch>
                <a:fillRect/>
              </a:stretch>
            </p:blipFill>
            <p:spPr>
              <a:xfrm>
                <a:off x="3534536" y="2244216"/>
                <a:ext cx="237236" cy="702563"/>
              </a:xfrm>
              <a:prstGeom prst="rect">
                <a:avLst/>
              </a:prstGeom>
            </p:spPr>
          </p:pic>
          <p:sp>
            <p:nvSpPr>
              <p:cNvPr id="153" name="object 125">
                <a:extLst>
                  <a:ext uri="{FF2B5EF4-FFF2-40B4-BE49-F238E27FC236}">
                    <a16:creationId xmlns:a16="http://schemas.microsoft.com/office/drawing/2014/main" id="{99CB6430-7281-A991-C246-276FEB8AAFEC}"/>
                  </a:ext>
                </a:extLst>
              </p:cNvPr>
              <p:cNvSpPr/>
              <p:nvPr/>
            </p:nvSpPr>
            <p:spPr>
              <a:xfrm>
                <a:off x="3534536" y="2244216"/>
                <a:ext cx="237490" cy="702945"/>
              </a:xfrm>
              <a:custGeom>
                <a:avLst/>
                <a:gdLst/>
                <a:ahLst/>
                <a:cxnLst/>
                <a:rect l="l" t="t" r="r" b="b"/>
                <a:pathLst>
                  <a:path w="237489" h="702944">
                    <a:moveTo>
                      <a:pt x="164211" y="0"/>
                    </a:moveTo>
                    <a:lnTo>
                      <a:pt x="237236" y="17525"/>
                    </a:lnTo>
                    <a:lnTo>
                      <a:pt x="73025" y="702563"/>
                    </a:lnTo>
                    <a:lnTo>
                      <a:pt x="0" y="685165"/>
                    </a:lnTo>
                    <a:lnTo>
                      <a:pt x="164211" y="0"/>
                    </a:lnTo>
                    <a:close/>
                  </a:path>
                </a:pathLst>
              </a:custGeom>
              <a:ln w="9525">
                <a:solidFill>
                  <a:srgbClr val="808080"/>
                </a:solidFill>
              </a:ln>
            </p:spPr>
            <p:txBody>
              <a:bodyPr wrap="square" lIns="0" tIns="0" rIns="0" bIns="0" rtlCol="0"/>
              <a:lstStyle/>
              <a:p>
                <a:endParaRPr sz="2400">
                  <a:latin typeface="+mn-lt"/>
                </a:endParaRPr>
              </a:p>
            </p:txBody>
          </p:sp>
          <p:pic>
            <p:nvPicPr>
              <p:cNvPr id="154" name="object 126">
                <a:extLst>
                  <a:ext uri="{FF2B5EF4-FFF2-40B4-BE49-F238E27FC236}">
                    <a16:creationId xmlns:a16="http://schemas.microsoft.com/office/drawing/2014/main" id="{E661F7EE-87E5-8AC6-BE6C-5C06AEA88E09}"/>
                  </a:ext>
                </a:extLst>
              </p:cNvPr>
              <p:cNvPicPr/>
              <p:nvPr/>
            </p:nvPicPr>
            <p:blipFill>
              <a:blip r:embed="rId49" cstate="print"/>
              <a:stretch>
                <a:fillRect/>
              </a:stretch>
            </p:blipFill>
            <p:spPr>
              <a:xfrm>
                <a:off x="3299713" y="2249042"/>
                <a:ext cx="237236" cy="702564"/>
              </a:xfrm>
              <a:prstGeom prst="rect">
                <a:avLst/>
              </a:prstGeom>
            </p:spPr>
          </p:pic>
          <p:sp>
            <p:nvSpPr>
              <p:cNvPr id="155" name="object 127">
                <a:extLst>
                  <a:ext uri="{FF2B5EF4-FFF2-40B4-BE49-F238E27FC236}">
                    <a16:creationId xmlns:a16="http://schemas.microsoft.com/office/drawing/2014/main" id="{A9D4ECC6-0C6D-AFAD-ACBB-C36681B1160D}"/>
                  </a:ext>
                </a:extLst>
              </p:cNvPr>
              <p:cNvSpPr/>
              <p:nvPr/>
            </p:nvSpPr>
            <p:spPr>
              <a:xfrm>
                <a:off x="3299713" y="2249042"/>
                <a:ext cx="237490" cy="702945"/>
              </a:xfrm>
              <a:custGeom>
                <a:avLst/>
                <a:gdLst/>
                <a:ahLst/>
                <a:cxnLst/>
                <a:rect l="l" t="t" r="r" b="b"/>
                <a:pathLst>
                  <a:path w="237489" h="702944">
                    <a:moveTo>
                      <a:pt x="164211" y="0"/>
                    </a:moveTo>
                    <a:lnTo>
                      <a:pt x="237236" y="17526"/>
                    </a:lnTo>
                    <a:lnTo>
                      <a:pt x="73025" y="702564"/>
                    </a:lnTo>
                    <a:lnTo>
                      <a:pt x="0" y="685038"/>
                    </a:lnTo>
                    <a:lnTo>
                      <a:pt x="164211" y="0"/>
                    </a:lnTo>
                    <a:close/>
                  </a:path>
                </a:pathLst>
              </a:custGeom>
              <a:ln w="9525">
                <a:solidFill>
                  <a:srgbClr val="808080"/>
                </a:solidFill>
              </a:ln>
            </p:spPr>
            <p:txBody>
              <a:bodyPr wrap="square" lIns="0" tIns="0" rIns="0" bIns="0" rtlCol="0"/>
              <a:lstStyle/>
              <a:p>
                <a:endParaRPr sz="2400">
                  <a:latin typeface="+mn-lt"/>
                </a:endParaRPr>
              </a:p>
            </p:txBody>
          </p:sp>
          <p:pic>
            <p:nvPicPr>
              <p:cNvPr id="156" name="object 128">
                <a:extLst>
                  <a:ext uri="{FF2B5EF4-FFF2-40B4-BE49-F238E27FC236}">
                    <a16:creationId xmlns:a16="http://schemas.microsoft.com/office/drawing/2014/main" id="{72B24E11-A409-53A6-A1C1-5E4228F232E2}"/>
                  </a:ext>
                </a:extLst>
              </p:cNvPr>
              <p:cNvPicPr/>
              <p:nvPr/>
            </p:nvPicPr>
            <p:blipFill>
              <a:blip r:embed="rId50" cstate="print"/>
              <a:stretch>
                <a:fillRect/>
              </a:stretch>
            </p:blipFill>
            <p:spPr>
              <a:xfrm>
                <a:off x="5363273" y="2211387"/>
                <a:ext cx="162813" cy="86233"/>
              </a:xfrm>
              <a:prstGeom prst="rect">
                <a:avLst/>
              </a:prstGeom>
            </p:spPr>
          </p:pic>
          <p:pic>
            <p:nvPicPr>
              <p:cNvPr id="157" name="object 129">
                <a:extLst>
                  <a:ext uri="{FF2B5EF4-FFF2-40B4-BE49-F238E27FC236}">
                    <a16:creationId xmlns:a16="http://schemas.microsoft.com/office/drawing/2014/main" id="{2E8E16EE-20B6-CF1D-68BE-33120E4F9C6E}"/>
                  </a:ext>
                </a:extLst>
              </p:cNvPr>
              <p:cNvPicPr/>
              <p:nvPr/>
            </p:nvPicPr>
            <p:blipFill>
              <a:blip r:embed="rId51" cstate="print"/>
              <a:stretch>
                <a:fillRect/>
              </a:stretch>
            </p:blipFill>
            <p:spPr>
              <a:xfrm>
                <a:off x="5123624" y="2211387"/>
                <a:ext cx="86233" cy="86233"/>
              </a:xfrm>
              <a:prstGeom prst="rect">
                <a:avLst/>
              </a:prstGeom>
            </p:spPr>
          </p:pic>
          <p:pic>
            <p:nvPicPr>
              <p:cNvPr id="158" name="object 130">
                <a:extLst>
                  <a:ext uri="{FF2B5EF4-FFF2-40B4-BE49-F238E27FC236}">
                    <a16:creationId xmlns:a16="http://schemas.microsoft.com/office/drawing/2014/main" id="{08053BAD-0816-BAC3-B6C3-6F3F50E0F104}"/>
                  </a:ext>
                </a:extLst>
              </p:cNvPr>
              <p:cNvPicPr/>
              <p:nvPr/>
            </p:nvPicPr>
            <p:blipFill>
              <a:blip r:embed="rId52" cstate="print"/>
              <a:stretch>
                <a:fillRect/>
              </a:stretch>
            </p:blipFill>
            <p:spPr>
              <a:xfrm>
                <a:off x="4885626" y="2211387"/>
                <a:ext cx="86106" cy="86233"/>
              </a:xfrm>
              <a:prstGeom prst="rect">
                <a:avLst/>
              </a:prstGeom>
            </p:spPr>
          </p:pic>
          <p:pic>
            <p:nvPicPr>
              <p:cNvPr id="159" name="object 131">
                <a:extLst>
                  <a:ext uri="{FF2B5EF4-FFF2-40B4-BE49-F238E27FC236}">
                    <a16:creationId xmlns:a16="http://schemas.microsoft.com/office/drawing/2014/main" id="{D6326F0B-B192-DB00-F91F-DC431960BE1C}"/>
                  </a:ext>
                </a:extLst>
              </p:cNvPr>
              <p:cNvPicPr/>
              <p:nvPr/>
            </p:nvPicPr>
            <p:blipFill>
              <a:blip r:embed="rId53" cstate="print"/>
              <a:stretch>
                <a:fillRect/>
              </a:stretch>
            </p:blipFill>
            <p:spPr>
              <a:xfrm>
                <a:off x="4647628" y="2211387"/>
                <a:ext cx="86106" cy="86233"/>
              </a:xfrm>
              <a:prstGeom prst="rect">
                <a:avLst/>
              </a:prstGeom>
            </p:spPr>
          </p:pic>
          <p:pic>
            <p:nvPicPr>
              <p:cNvPr id="160" name="object 132">
                <a:extLst>
                  <a:ext uri="{FF2B5EF4-FFF2-40B4-BE49-F238E27FC236}">
                    <a16:creationId xmlns:a16="http://schemas.microsoft.com/office/drawing/2014/main" id="{AD18160B-E08C-62A1-5863-B4ED75956DAF}"/>
                  </a:ext>
                </a:extLst>
              </p:cNvPr>
              <p:cNvPicPr/>
              <p:nvPr/>
            </p:nvPicPr>
            <p:blipFill>
              <a:blip r:embed="rId51" cstate="print"/>
              <a:stretch>
                <a:fillRect/>
              </a:stretch>
            </p:blipFill>
            <p:spPr>
              <a:xfrm>
                <a:off x="4407979" y="2211387"/>
                <a:ext cx="86233" cy="86233"/>
              </a:xfrm>
              <a:prstGeom prst="rect">
                <a:avLst/>
              </a:prstGeom>
            </p:spPr>
          </p:pic>
          <p:pic>
            <p:nvPicPr>
              <p:cNvPr id="161" name="object 133">
                <a:extLst>
                  <a:ext uri="{FF2B5EF4-FFF2-40B4-BE49-F238E27FC236}">
                    <a16:creationId xmlns:a16="http://schemas.microsoft.com/office/drawing/2014/main" id="{7269FCE5-1B9D-2D8C-C0C2-BD8A459C92CF}"/>
                  </a:ext>
                </a:extLst>
              </p:cNvPr>
              <p:cNvPicPr/>
              <p:nvPr/>
            </p:nvPicPr>
            <p:blipFill>
              <a:blip r:embed="rId52" cstate="print"/>
              <a:stretch>
                <a:fillRect/>
              </a:stretch>
            </p:blipFill>
            <p:spPr>
              <a:xfrm>
                <a:off x="4169981" y="2211387"/>
                <a:ext cx="86105" cy="86233"/>
              </a:xfrm>
              <a:prstGeom prst="rect">
                <a:avLst/>
              </a:prstGeom>
            </p:spPr>
          </p:pic>
          <p:pic>
            <p:nvPicPr>
              <p:cNvPr id="162" name="object 134">
                <a:extLst>
                  <a:ext uri="{FF2B5EF4-FFF2-40B4-BE49-F238E27FC236}">
                    <a16:creationId xmlns:a16="http://schemas.microsoft.com/office/drawing/2014/main" id="{2F5F41E2-FC19-9593-86BE-70DD70D90C02}"/>
                  </a:ext>
                </a:extLst>
              </p:cNvPr>
              <p:cNvPicPr/>
              <p:nvPr/>
            </p:nvPicPr>
            <p:blipFill>
              <a:blip r:embed="rId53" cstate="print"/>
              <a:stretch>
                <a:fillRect/>
              </a:stretch>
            </p:blipFill>
            <p:spPr>
              <a:xfrm>
                <a:off x="3931983" y="2211387"/>
                <a:ext cx="86105" cy="86233"/>
              </a:xfrm>
              <a:prstGeom prst="rect">
                <a:avLst/>
              </a:prstGeom>
            </p:spPr>
          </p:pic>
          <p:pic>
            <p:nvPicPr>
              <p:cNvPr id="163" name="object 135">
                <a:extLst>
                  <a:ext uri="{FF2B5EF4-FFF2-40B4-BE49-F238E27FC236}">
                    <a16:creationId xmlns:a16="http://schemas.microsoft.com/office/drawing/2014/main" id="{E8A7C13F-D47C-9706-7724-0052F410BD89}"/>
                  </a:ext>
                </a:extLst>
              </p:cNvPr>
              <p:cNvPicPr/>
              <p:nvPr/>
            </p:nvPicPr>
            <p:blipFill>
              <a:blip r:embed="rId51" cstate="print"/>
              <a:stretch>
                <a:fillRect/>
              </a:stretch>
            </p:blipFill>
            <p:spPr>
              <a:xfrm>
                <a:off x="3692334" y="2211387"/>
                <a:ext cx="86232" cy="86233"/>
              </a:xfrm>
              <a:prstGeom prst="rect">
                <a:avLst/>
              </a:prstGeom>
            </p:spPr>
          </p:pic>
          <p:pic>
            <p:nvPicPr>
              <p:cNvPr id="164" name="object 136">
                <a:extLst>
                  <a:ext uri="{FF2B5EF4-FFF2-40B4-BE49-F238E27FC236}">
                    <a16:creationId xmlns:a16="http://schemas.microsoft.com/office/drawing/2014/main" id="{5911E67F-54B9-AC33-8C30-7AE1C9F50C0E}"/>
                  </a:ext>
                </a:extLst>
              </p:cNvPr>
              <p:cNvPicPr/>
              <p:nvPr/>
            </p:nvPicPr>
            <p:blipFill>
              <a:blip r:embed="rId52" cstate="print"/>
              <a:stretch>
                <a:fillRect/>
              </a:stretch>
            </p:blipFill>
            <p:spPr>
              <a:xfrm>
                <a:off x="3454336" y="2211387"/>
                <a:ext cx="86105" cy="86233"/>
              </a:xfrm>
              <a:prstGeom prst="rect">
                <a:avLst/>
              </a:prstGeom>
            </p:spPr>
          </p:pic>
          <p:pic>
            <p:nvPicPr>
              <p:cNvPr id="165" name="object 137">
                <a:extLst>
                  <a:ext uri="{FF2B5EF4-FFF2-40B4-BE49-F238E27FC236}">
                    <a16:creationId xmlns:a16="http://schemas.microsoft.com/office/drawing/2014/main" id="{F6BD49D3-ED8F-3B10-8CF6-6D4CCC166D4D}"/>
                  </a:ext>
                </a:extLst>
              </p:cNvPr>
              <p:cNvPicPr/>
              <p:nvPr/>
            </p:nvPicPr>
            <p:blipFill>
              <a:blip r:embed="rId53" cstate="print"/>
              <a:stretch>
                <a:fillRect/>
              </a:stretch>
            </p:blipFill>
            <p:spPr>
              <a:xfrm>
                <a:off x="3216338" y="2211387"/>
                <a:ext cx="86106" cy="86233"/>
              </a:xfrm>
              <a:prstGeom prst="rect">
                <a:avLst/>
              </a:prstGeom>
            </p:spPr>
          </p:pic>
          <p:pic>
            <p:nvPicPr>
              <p:cNvPr id="166" name="object 138">
                <a:extLst>
                  <a:ext uri="{FF2B5EF4-FFF2-40B4-BE49-F238E27FC236}">
                    <a16:creationId xmlns:a16="http://schemas.microsoft.com/office/drawing/2014/main" id="{BDCBD2E5-836D-AB77-B4B3-50E8C7653C65}"/>
                  </a:ext>
                </a:extLst>
              </p:cNvPr>
              <p:cNvPicPr/>
              <p:nvPr/>
            </p:nvPicPr>
            <p:blipFill>
              <a:blip r:embed="rId54" cstate="print"/>
              <a:stretch>
                <a:fillRect/>
              </a:stretch>
            </p:blipFill>
            <p:spPr>
              <a:xfrm>
                <a:off x="3216338" y="2901505"/>
                <a:ext cx="162813" cy="86106"/>
              </a:xfrm>
              <a:prstGeom prst="rect">
                <a:avLst/>
              </a:prstGeom>
            </p:spPr>
          </p:pic>
          <p:pic>
            <p:nvPicPr>
              <p:cNvPr id="167" name="object 139">
                <a:extLst>
                  <a:ext uri="{FF2B5EF4-FFF2-40B4-BE49-F238E27FC236}">
                    <a16:creationId xmlns:a16="http://schemas.microsoft.com/office/drawing/2014/main" id="{202F7ED1-607F-ABC0-CAC4-C13EC28BA670}"/>
                  </a:ext>
                </a:extLst>
              </p:cNvPr>
              <p:cNvPicPr/>
              <p:nvPr/>
            </p:nvPicPr>
            <p:blipFill>
              <a:blip r:embed="rId55" cstate="print"/>
              <a:stretch>
                <a:fillRect/>
              </a:stretch>
            </p:blipFill>
            <p:spPr>
              <a:xfrm>
                <a:off x="3530917" y="2901505"/>
                <a:ext cx="86233" cy="86106"/>
              </a:xfrm>
              <a:prstGeom prst="rect">
                <a:avLst/>
              </a:prstGeom>
            </p:spPr>
          </p:pic>
          <p:pic>
            <p:nvPicPr>
              <p:cNvPr id="168" name="object 140">
                <a:extLst>
                  <a:ext uri="{FF2B5EF4-FFF2-40B4-BE49-F238E27FC236}">
                    <a16:creationId xmlns:a16="http://schemas.microsoft.com/office/drawing/2014/main" id="{85181D09-4863-6A1E-050B-CD0088ED22FA}"/>
                  </a:ext>
                </a:extLst>
              </p:cNvPr>
              <p:cNvPicPr/>
              <p:nvPr/>
            </p:nvPicPr>
            <p:blipFill>
              <a:blip r:embed="rId56" cstate="print"/>
              <a:stretch>
                <a:fillRect/>
              </a:stretch>
            </p:blipFill>
            <p:spPr>
              <a:xfrm>
                <a:off x="3769042" y="2901505"/>
                <a:ext cx="86106" cy="86106"/>
              </a:xfrm>
              <a:prstGeom prst="rect">
                <a:avLst/>
              </a:prstGeom>
            </p:spPr>
          </p:pic>
          <p:pic>
            <p:nvPicPr>
              <p:cNvPr id="169" name="object 141">
                <a:extLst>
                  <a:ext uri="{FF2B5EF4-FFF2-40B4-BE49-F238E27FC236}">
                    <a16:creationId xmlns:a16="http://schemas.microsoft.com/office/drawing/2014/main" id="{F09EBE43-9397-4665-1170-C5CC96B5B6AE}"/>
                  </a:ext>
                </a:extLst>
              </p:cNvPr>
              <p:cNvPicPr/>
              <p:nvPr/>
            </p:nvPicPr>
            <p:blipFill>
              <a:blip r:embed="rId57" cstate="print"/>
              <a:stretch>
                <a:fillRect/>
              </a:stretch>
            </p:blipFill>
            <p:spPr>
              <a:xfrm>
                <a:off x="4008564" y="2901505"/>
                <a:ext cx="86233" cy="86106"/>
              </a:xfrm>
              <a:prstGeom prst="rect">
                <a:avLst/>
              </a:prstGeom>
            </p:spPr>
          </p:pic>
          <p:pic>
            <p:nvPicPr>
              <p:cNvPr id="170" name="object 142">
                <a:extLst>
                  <a:ext uri="{FF2B5EF4-FFF2-40B4-BE49-F238E27FC236}">
                    <a16:creationId xmlns:a16="http://schemas.microsoft.com/office/drawing/2014/main" id="{9586338F-22F4-2B84-454C-62E0823C3EC6}"/>
                  </a:ext>
                </a:extLst>
              </p:cNvPr>
              <p:cNvPicPr/>
              <p:nvPr/>
            </p:nvPicPr>
            <p:blipFill>
              <a:blip r:embed="rId58" cstate="print"/>
              <a:stretch>
                <a:fillRect/>
              </a:stretch>
            </p:blipFill>
            <p:spPr>
              <a:xfrm>
                <a:off x="4246562" y="2901505"/>
                <a:ext cx="86233" cy="86106"/>
              </a:xfrm>
              <a:prstGeom prst="rect">
                <a:avLst/>
              </a:prstGeom>
            </p:spPr>
          </p:pic>
          <p:pic>
            <p:nvPicPr>
              <p:cNvPr id="171" name="object 143">
                <a:extLst>
                  <a:ext uri="{FF2B5EF4-FFF2-40B4-BE49-F238E27FC236}">
                    <a16:creationId xmlns:a16="http://schemas.microsoft.com/office/drawing/2014/main" id="{1304E794-4EB5-1C6C-3493-D62B052BF2F5}"/>
                  </a:ext>
                </a:extLst>
              </p:cNvPr>
              <p:cNvPicPr/>
              <p:nvPr/>
            </p:nvPicPr>
            <p:blipFill>
              <a:blip r:embed="rId56" cstate="print"/>
              <a:stretch>
                <a:fillRect/>
              </a:stretch>
            </p:blipFill>
            <p:spPr>
              <a:xfrm>
                <a:off x="4484687" y="2901505"/>
                <a:ext cx="86105" cy="86106"/>
              </a:xfrm>
              <a:prstGeom prst="rect">
                <a:avLst/>
              </a:prstGeom>
            </p:spPr>
          </p:pic>
          <p:pic>
            <p:nvPicPr>
              <p:cNvPr id="172" name="object 144">
                <a:extLst>
                  <a:ext uri="{FF2B5EF4-FFF2-40B4-BE49-F238E27FC236}">
                    <a16:creationId xmlns:a16="http://schemas.microsoft.com/office/drawing/2014/main" id="{0D380CB9-F431-A13E-8196-5F202CAE69C9}"/>
                  </a:ext>
                </a:extLst>
              </p:cNvPr>
              <p:cNvPicPr/>
              <p:nvPr/>
            </p:nvPicPr>
            <p:blipFill>
              <a:blip r:embed="rId57" cstate="print"/>
              <a:stretch>
                <a:fillRect/>
              </a:stretch>
            </p:blipFill>
            <p:spPr>
              <a:xfrm>
                <a:off x="4724209" y="2901505"/>
                <a:ext cx="86232" cy="86106"/>
              </a:xfrm>
              <a:prstGeom prst="rect">
                <a:avLst/>
              </a:prstGeom>
            </p:spPr>
          </p:pic>
          <p:pic>
            <p:nvPicPr>
              <p:cNvPr id="173" name="object 145">
                <a:extLst>
                  <a:ext uri="{FF2B5EF4-FFF2-40B4-BE49-F238E27FC236}">
                    <a16:creationId xmlns:a16="http://schemas.microsoft.com/office/drawing/2014/main" id="{4982A959-67DE-CA8A-944D-4ED9B34F40CE}"/>
                  </a:ext>
                </a:extLst>
              </p:cNvPr>
              <p:cNvPicPr/>
              <p:nvPr/>
            </p:nvPicPr>
            <p:blipFill>
              <a:blip r:embed="rId58" cstate="print"/>
              <a:stretch>
                <a:fillRect/>
              </a:stretch>
            </p:blipFill>
            <p:spPr>
              <a:xfrm>
                <a:off x="4962207" y="2901505"/>
                <a:ext cx="86232" cy="86106"/>
              </a:xfrm>
              <a:prstGeom prst="rect">
                <a:avLst/>
              </a:prstGeom>
            </p:spPr>
          </p:pic>
          <p:pic>
            <p:nvPicPr>
              <p:cNvPr id="174" name="object 146">
                <a:extLst>
                  <a:ext uri="{FF2B5EF4-FFF2-40B4-BE49-F238E27FC236}">
                    <a16:creationId xmlns:a16="http://schemas.microsoft.com/office/drawing/2014/main" id="{F94D0C71-D828-3FCC-1553-7EC269F7C022}"/>
                  </a:ext>
                </a:extLst>
              </p:cNvPr>
              <p:cNvPicPr/>
              <p:nvPr/>
            </p:nvPicPr>
            <p:blipFill>
              <a:blip r:embed="rId56" cstate="print"/>
              <a:stretch>
                <a:fillRect/>
              </a:stretch>
            </p:blipFill>
            <p:spPr>
              <a:xfrm>
                <a:off x="5200332" y="2901505"/>
                <a:ext cx="86105" cy="86106"/>
              </a:xfrm>
              <a:prstGeom prst="rect">
                <a:avLst/>
              </a:prstGeom>
            </p:spPr>
          </p:pic>
          <p:pic>
            <p:nvPicPr>
              <p:cNvPr id="175" name="object 147">
                <a:extLst>
                  <a:ext uri="{FF2B5EF4-FFF2-40B4-BE49-F238E27FC236}">
                    <a16:creationId xmlns:a16="http://schemas.microsoft.com/office/drawing/2014/main" id="{32F5AC95-8EC8-B374-0A4D-DA7885F749C2}"/>
                  </a:ext>
                </a:extLst>
              </p:cNvPr>
              <p:cNvPicPr/>
              <p:nvPr/>
            </p:nvPicPr>
            <p:blipFill>
              <a:blip r:embed="rId57" cstate="print"/>
              <a:stretch>
                <a:fillRect/>
              </a:stretch>
            </p:blipFill>
            <p:spPr>
              <a:xfrm>
                <a:off x="5439854" y="2901505"/>
                <a:ext cx="86233" cy="86106"/>
              </a:xfrm>
              <a:prstGeom prst="rect">
                <a:avLst/>
              </a:prstGeom>
            </p:spPr>
          </p:pic>
          <p:pic>
            <p:nvPicPr>
              <p:cNvPr id="176" name="object 148">
                <a:extLst>
                  <a:ext uri="{FF2B5EF4-FFF2-40B4-BE49-F238E27FC236}">
                    <a16:creationId xmlns:a16="http://schemas.microsoft.com/office/drawing/2014/main" id="{FEEE9702-3AB4-6FE5-3F29-5A477BAA3666}"/>
                  </a:ext>
                </a:extLst>
              </p:cNvPr>
              <p:cNvPicPr/>
              <p:nvPr/>
            </p:nvPicPr>
            <p:blipFill>
              <a:blip r:embed="rId59" cstate="print"/>
              <a:stretch>
                <a:fillRect/>
              </a:stretch>
            </p:blipFill>
            <p:spPr>
              <a:xfrm>
                <a:off x="6748145" y="2247518"/>
                <a:ext cx="154177" cy="694435"/>
              </a:xfrm>
              <a:prstGeom prst="rect">
                <a:avLst/>
              </a:prstGeom>
            </p:spPr>
          </p:pic>
          <p:sp>
            <p:nvSpPr>
              <p:cNvPr id="177" name="object 149">
                <a:extLst>
                  <a:ext uri="{FF2B5EF4-FFF2-40B4-BE49-F238E27FC236}">
                    <a16:creationId xmlns:a16="http://schemas.microsoft.com/office/drawing/2014/main" id="{7538A8D3-1F97-D18D-6C24-78343EF19693}"/>
                  </a:ext>
                </a:extLst>
              </p:cNvPr>
              <p:cNvSpPr/>
              <p:nvPr/>
            </p:nvSpPr>
            <p:spPr>
              <a:xfrm>
                <a:off x="6748145" y="2247518"/>
                <a:ext cx="154305" cy="694690"/>
              </a:xfrm>
              <a:custGeom>
                <a:avLst/>
                <a:gdLst/>
                <a:ahLst/>
                <a:cxnLst/>
                <a:rect l="l" t="t" r="r" b="b"/>
                <a:pathLst>
                  <a:path w="154304" h="694689">
                    <a:moveTo>
                      <a:pt x="77850" y="0"/>
                    </a:moveTo>
                    <a:lnTo>
                      <a:pt x="154177" y="8762"/>
                    </a:lnTo>
                    <a:lnTo>
                      <a:pt x="76200" y="694435"/>
                    </a:lnTo>
                    <a:lnTo>
                      <a:pt x="0" y="685672"/>
                    </a:lnTo>
                    <a:lnTo>
                      <a:pt x="77850" y="0"/>
                    </a:lnTo>
                    <a:close/>
                  </a:path>
                </a:pathLst>
              </a:custGeom>
              <a:ln w="9525">
                <a:solidFill>
                  <a:srgbClr val="808080"/>
                </a:solidFill>
              </a:ln>
            </p:spPr>
            <p:txBody>
              <a:bodyPr wrap="square" lIns="0" tIns="0" rIns="0" bIns="0" rtlCol="0"/>
              <a:lstStyle/>
              <a:p>
                <a:endParaRPr sz="2400">
                  <a:latin typeface="+mn-lt"/>
                </a:endParaRPr>
              </a:p>
            </p:txBody>
          </p:sp>
          <p:pic>
            <p:nvPicPr>
              <p:cNvPr id="178" name="object 150">
                <a:extLst>
                  <a:ext uri="{FF2B5EF4-FFF2-40B4-BE49-F238E27FC236}">
                    <a16:creationId xmlns:a16="http://schemas.microsoft.com/office/drawing/2014/main" id="{CC6515B2-F70A-06F9-FB48-84E6DCE1FD67}"/>
                  </a:ext>
                </a:extLst>
              </p:cNvPr>
              <p:cNvPicPr/>
              <p:nvPr/>
            </p:nvPicPr>
            <p:blipFill>
              <a:blip r:embed="rId60" cstate="print"/>
              <a:stretch>
                <a:fillRect/>
              </a:stretch>
            </p:blipFill>
            <p:spPr>
              <a:xfrm>
                <a:off x="6594602" y="2247518"/>
                <a:ext cx="154177" cy="694435"/>
              </a:xfrm>
              <a:prstGeom prst="rect">
                <a:avLst/>
              </a:prstGeom>
            </p:spPr>
          </p:pic>
          <p:sp>
            <p:nvSpPr>
              <p:cNvPr id="179" name="object 151">
                <a:extLst>
                  <a:ext uri="{FF2B5EF4-FFF2-40B4-BE49-F238E27FC236}">
                    <a16:creationId xmlns:a16="http://schemas.microsoft.com/office/drawing/2014/main" id="{55953D10-01C0-2704-A21D-0BB5DE451C7A}"/>
                  </a:ext>
                </a:extLst>
              </p:cNvPr>
              <p:cNvSpPr/>
              <p:nvPr/>
            </p:nvSpPr>
            <p:spPr>
              <a:xfrm>
                <a:off x="6594602" y="2247518"/>
                <a:ext cx="154305" cy="694690"/>
              </a:xfrm>
              <a:custGeom>
                <a:avLst/>
                <a:gdLst/>
                <a:ahLst/>
                <a:cxnLst/>
                <a:rect l="l" t="t" r="r" b="b"/>
                <a:pathLst>
                  <a:path w="154304" h="694689">
                    <a:moveTo>
                      <a:pt x="77977" y="0"/>
                    </a:moveTo>
                    <a:lnTo>
                      <a:pt x="154177" y="8762"/>
                    </a:lnTo>
                    <a:lnTo>
                      <a:pt x="76326" y="694435"/>
                    </a:lnTo>
                    <a:lnTo>
                      <a:pt x="0" y="685672"/>
                    </a:lnTo>
                    <a:lnTo>
                      <a:pt x="77977" y="0"/>
                    </a:lnTo>
                    <a:close/>
                  </a:path>
                </a:pathLst>
              </a:custGeom>
              <a:ln w="9525">
                <a:solidFill>
                  <a:srgbClr val="808080"/>
                </a:solidFill>
              </a:ln>
            </p:spPr>
            <p:txBody>
              <a:bodyPr wrap="square" lIns="0" tIns="0" rIns="0" bIns="0" rtlCol="0"/>
              <a:lstStyle/>
              <a:p>
                <a:endParaRPr sz="2400">
                  <a:latin typeface="+mn-lt"/>
                </a:endParaRPr>
              </a:p>
            </p:txBody>
          </p:sp>
          <p:pic>
            <p:nvPicPr>
              <p:cNvPr id="180" name="object 152">
                <a:extLst>
                  <a:ext uri="{FF2B5EF4-FFF2-40B4-BE49-F238E27FC236}">
                    <a16:creationId xmlns:a16="http://schemas.microsoft.com/office/drawing/2014/main" id="{93A33175-4B3E-D1A2-BF4F-ABBD73BDDFE2}"/>
                  </a:ext>
                </a:extLst>
              </p:cNvPr>
              <p:cNvPicPr/>
              <p:nvPr/>
            </p:nvPicPr>
            <p:blipFill>
              <a:blip r:embed="rId61" cstate="print"/>
              <a:stretch>
                <a:fillRect/>
              </a:stretch>
            </p:blipFill>
            <p:spPr>
              <a:xfrm>
                <a:off x="6441185" y="2247518"/>
                <a:ext cx="154178" cy="694435"/>
              </a:xfrm>
              <a:prstGeom prst="rect">
                <a:avLst/>
              </a:prstGeom>
            </p:spPr>
          </p:pic>
          <p:sp>
            <p:nvSpPr>
              <p:cNvPr id="181" name="object 153">
                <a:extLst>
                  <a:ext uri="{FF2B5EF4-FFF2-40B4-BE49-F238E27FC236}">
                    <a16:creationId xmlns:a16="http://schemas.microsoft.com/office/drawing/2014/main" id="{044975F4-3C5A-4340-8AB4-FBE6CDB61FCA}"/>
                  </a:ext>
                </a:extLst>
              </p:cNvPr>
              <p:cNvSpPr/>
              <p:nvPr/>
            </p:nvSpPr>
            <p:spPr>
              <a:xfrm>
                <a:off x="6441185" y="2247518"/>
                <a:ext cx="154305" cy="694690"/>
              </a:xfrm>
              <a:custGeom>
                <a:avLst/>
                <a:gdLst/>
                <a:ahLst/>
                <a:cxnLst/>
                <a:rect l="l" t="t" r="r" b="b"/>
                <a:pathLst>
                  <a:path w="154304" h="694689">
                    <a:moveTo>
                      <a:pt x="77978" y="0"/>
                    </a:moveTo>
                    <a:lnTo>
                      <a:pt x="154178" y="8762"/>
                    </a:lnTo>
                    <a:lnTo>
                      <a:pt x="76199" y="694435"/>
                    </a:lnTo>
                    <a:lnTo>
                      <a:pt x="0" y="685672"/>
                    </a:lnTo>
                    <a:lnTo>
                      <a:pt x="77978" y="0"/>
                    </a:lnTo>
                    <a:close/>
                  </a:path>
                </a:pathLst>
              </a:custGeom>
              <a:ln w="9525">
                <a:solidFill>
                  <a:srgbClr val="808080"/>
                </a:solidFill>
              </a:ln>
            </p:spPr>
            <p:txBody>
              <a:bodyPr wrap="square" lIns="0" tIns="0" rIns="0" bIns="0" rtlCol="0"/>
              <a:lstStyle/>
              <a:p>
                <a:endParaRPr sz="2400">
                  <a:latin typeface="+mn-lt"/>
                </a:endParaRPr>
              </a:p>
            </p:txBody>
          </p:sp>
          <p:pic>
            <p:nvPicPr>
              <p:cNvPr id="182" name="object 154">
                <a:extLst>
                  <a:ext uri="{FF2B5EF4-FFF2-40B4-BE49-F238E27FC236}">
                    <a16:creationId xmlns:a16="http://schemas.microsoft.com/office/drawing/2014/main" id="{C6A75CEF-6AE1-5978-3D45-A0E9CC972CF2}"/>
                  </a:ext>
                </a:extLst>
              </p:cNvPr>
              <p:cNvPicPr/>
              <p:nvPr/>
            </p:nvPicPr>
            <p:blipFill>
              <a:blip r:embed="rId62" cstate="print"/>
              <a:stretch>
                <a:fillRect/>
              </a:stretch>
            </p:blipFill>
            <p:spPr>
              <a:xfrm>
                <a:off x="6287770" y="2247518"/>
                <a:ext cx="154177" cy="694435"/>
              </a:xfrm>
              <a:prstGeom prst="rect">
                <a:avLst/>
              </a:prstGeom>
            </p:spPr>
          </p:pic>
          <p:sp>
            <p:nvSpPr>
              <p:cNvPr id="183" name="object 155">
                <a:extLst>
                  <a:ext uri="{FF2B5EF4-FFF2-40B4-BE49-F238E27FC236}">
                    <a16:creationId xmlns:a16="http://schemas.microsoft.com/office/drawing/2014/main" id="{67100C14-6A46-29DC-4920-E57F98BDCA29}"/>
                  </a:ext>
                </a:extLst>
              </p:cNvPr>
              <p:cNvSpPr/>
              <p:nvPr/>
            </p:nvSpPr>
            <p:spPr>
              <a:xfrm>
                <a:off x="6287770" y="2247518"/>
                <a:ext cx="154305" cy="694690"/>
              </a:xfrm>
              <a:custGeom>
                <a:avLst/>
                <a:gdLst/>
                <a:ahLst/>
                <a:cxnLst/>
                <a:rect l="l" t="t" r="r" b="b"/>
                <a:pathLst>
                  <a:path w="154304" h="694689">
                    <a:moveTo>
                      <a:pt x="77850" y="0"/>
                    </a:moveTo>
                    <a:lnTo>
                      <a:pt x="154177" y="8762"/>
                    </a:lnTo>
                    <a:lnTo>
                      <a:pt x="76200" y="694435"/>
                    </a:lnTo>
                    <a:lnTo>
                      <a:pt x="0" y="685672"/>
                    </a:lnTo>
                    <a:lnTo>
                      <a:pt x="77850" y="0"/>
                    </a:lnTo>
                    <a:close/>
                  </a:path>
                </a:pathLst>
              </a:custGeom>
              <a:ln w="9525">
                <a:solidFill>
                  <a:srgbClr val="808080"/>
                </a:solidFill>
              </a:ln>
            </p:spPr>
            <p:txBody>
              <a:bodyPr wrap="square" lIns="0" tIns="0" rIns="0" bIns="0" rtlCol="0"/>
              <a:lstStyle/>
              <a:p>
                <a:endParaRPr sz="2400">
                  <a:latin typeface="+mn-lt"/>
                </a:endParaRPr>
              </a:p>
            </p:txBody>
          </p:sp>
          <p:pic>
            <p:nvPicPr>
              <p:cNvPr id="184" name="object 156">
                <a:extLst>
                  <a:ext uri="{FF2B5EF4-FFF2-40B4-BE49-F238E27FC236}">
                    <a16:creationId xmlns:a16="http://schemas.microsoft.com/office/drawing/2014/main" id="{907E2676-6109-8DF9-830B-9BFF92351C5E}"/>
                  </a:ext>
                </a:extLst>
              </p:cNvPr>
              <p:cNvPicPr/>
              <p:nvPr/>
            </p:nvPicPr>
            <p:blipFill>
              <a:blip r:embed="rId63" cstate="print"/>
              <a:stretch>
                <a:fillRect/>
              </a:stretch>
            </p:blipFill>
            <p:spPr>
              <a:xfrm>
                <a:off x="6134227" y="2252344"/>
                <a:ext cx="154177" cy="694308"/>
              </a:xfrm>
              <a:prstGeom prst="rect">
                <a:avLst/>
              </a:prstGeom>
            </p:spPr>
          </p:pic>
          <p:sp>
            <p:nvSpPr>
              <p:cNvPr id="185" name="object 157">
                <a:extLst>
                  <a:ext uri="{FF2B5EF4-FFF2-40B4-BE49-F238E27FC236}">
                    <a16:creationId xmlns:a16="http://schemas.microsoft.com/office/drawing/2014/main" id="{3065BE43-21D1-13CE-E452-A6A3DE8CF2D4}"/>
                  </a:ext>
                </a:extLst>
              </p:cNvPr>
              <p:cNvSpPr/>
              <p:nvPr/>
            </p:nvSpPr>
            <p:spPr>
              <a:xfrm>
                <a:off x="6134227" y="2252344"/>
                <a:ext cx="154305" cy="694690"/>
              </a:xfrm>
              <a:custGeom>
                <a:avLst/>
                <a:gdLst/>
                <a:ahLst/>
                <a:cxnLst/>
                <a:rect l="l" t="t" r="r" b="b"/>
                <a:pathLst>
                  <a:path w="154304" h="694689">
                    <a:moveTo>
                      <a:pt x="77977" y="0"/>
                    </a:moveTo>
                    <a:lnTo>
                      <a:pt x="154177" y="8635"/>
                    </a:lnTo>
                    <a:lnTo>
                      <a:pt x="76326" y="694308"/>
                    </a:lnTo>
                    <a:lnTo>
                      <a:pt x="0" y="685672"/>
                    </a:lnTo>
                    <a:lnTo>
                      <a:pt x="77977" y="0"/>
                    </a:lnTo>
                    <a:close/>
                  </a:path>
                </a:pathLst>
              </a:custGeom>
              <a:ln w="9524">
                <a:solidFill>
                  <a:srgbClr val="808080"/>
                </a:solidFill>
              </a:ln>
            </p:spPr>
            <p:txBody>
              <a:bodyPr wrap="square" lIns="0" tIns="0" rIns="0" bIns="0" rtlCol="0"/>
              <a:lstStyle/>
              <a:p>
                <a:endParaRPr sz="2400">
                  <a:latin typeface="+mn-lt"/>
                </a:endParaRPr>
              </a:p>
            </p:txBody>
          </p:sp>
          <p:pic>
            <p:nvPicPr>
              <p:cNvPr id="186" name="object 158">
                <a:extLst>
                  <a:ext uri="{FF2B5EF4-FFF2-40B4-BE49-F238E27FC236}">
                    <a16:creationId xmlns:a16="http://schemas.microsoft.com/office/drawing/2014/main" id="{04BC84D7-FE76-05EA-418D-3BF183F899CF}"/>
                  </a:ext>
                </a:extLst>
              </p:cNvPr>
              <p:cNvPicPr/>
              <p:nvPr/>
            </p:nvPicPr>
            <p:blipFill>
              <a:blip r:embed="rId64" cstate="print"/>
              <a:stretch>
                <a:fillRect/>
              </a:stretch>
            </p:blipFill>
            <p:spPr>
              <a:xfrm>
                <a:off x="5980810" y="2247518"/>
                <a:ext cx="154177" cy="694435"/>
              </a:xfrm>
              <a:prstGeom prst="rect">
                <a:avLst/>
              </a:prstGeom>
            </p:spPr>
          </p:pic>
          <p:sp>
            <p:nvSpPr>
              <p:cNvPr id="187" name="object 159">
                <a:extLst>
                  <a:ext uri="{FF2B5EF4-FFF2-40B4-BE49-F238E27FC236}">
                    <a16:creationId xmlns:a16="http://schemas.microsoft.com/office/drawing/2014/main" id="{E74EC242-B4EB-0841-3288-3D513B71B070}"/>
                  </a:ext>
                </a:extLst>
              </p:cNvPr>
              <p:cNvSpPr/>
              <p:nvPr/>
            </p:nvSpPr>
            <p:spPr>
              <a:xfrm>
                <a:off x="5980810" y="2247518"/>
                <a:ext cx="154305" cy="694690"/>
              </a:xfrm>
              <a:custGeom>
                <a:avLst/>
                <a:gdLst/>
                <a:ahLst/>
                <a:cxnLst/>
                <a:rect l="l" t="t" r="r" b="b"/>
                <a:pathLst>
                  <a:path w="154304" h="694689">
                    <a:moveTo>
                      <a:pt x="77977" y="0"/>
                    </a:moveTo>
                    <a:lnTo>
                      <a:pt x="154177" y="8762"/>
                    </a:lnTo>
                    <a:lnTo>
                      <a:pt x="76200" y="694435"/>
                    </a:lnTo>
                    <a:lnTo>
                      <a:pt x="0" y="685672"/>
                    </a:lnTo>
                    <a:lnTo>
                      <a:pt x="77977" y="0"/>
                    </a:lnTo>
                    <a:close/>
                  </a:path>
                </a:pathLst>
              </a:custGeom>
              <a:ln w="9525">
                <a:solidFill>
                  <a:srgbClr val="808080"/>
                </a:solidFill>
              </a:ln>
            </p:spPr>
            <p:txBody>
              <a:bodyPr wrap="square" lIns="0" tIns="0" rIns="0" bIns="0" rtlCol="0"/>
              <a:lstStyle/>
              <a:p>
                <a:endParaRPr sz="2400">
                  <a:latin typeface="+mn-lt"/>
                </a:endParaRPr>
              </a:p>
            </p:txBody>
          </p:sp>
          <p:pic>
            <p:nvPicPr>
              <p:cNvPr id="188" name="object 160">
                <a:extLst>
                  <a:ext uri="{FF2B5EF4-FFF2-40B4-BE49-F238E27FC236}">
                    <a16:creationId xmlns:a16="http://schemas.microsoft.com/office/drawing/2014/main" id="{8F86F4E9-2D2E-90C8-DBBB-181CCE55BB58}"/>
                  </a:ext>
                </a:extLst>
              </p:cNvPr>
              <p:cNvPicPr/>
              <p:nvPr/>
            </p:nvPicPr>
            <p:blipFill>
              <a:blip r:embed="rId64" cstate="print"/>
              <a:stretch>
                <a:fillRect/>
              </a:stretch>
            </p:blipFill>
            <p:spPr>
              <a:xfrm>
                <a:off x="5822569" y="2247518"/>
                <a:ext cx="154177" cy="694435"/>
              </a:xfrm>
              <a:prstGeom prst="rect">
                <a:avLst/>
              </a:prstGeom>
            </p:spPr>
          </p:pic>
          <p:sp>
            <p:nvSpPr>
              <p:cNvPr id="189" name="object 161">
                <a:extLst>
                  <a:ext uri="{FF2B5EF4-FFF2-40B4-BE49-F238E27FC236}">
                    <a16:creationId xmlns:a16="http://schemas.microsoft.com/office/drawing/2014/main" id="{843E4428-E4CB-979C-B2A0-02F9C58532CB}"/>
                  </a:ext>
                </a:extLst>
              </p:cNvPr>
              <p:cNvSpPr/>
              <p:nvPr/>
            </p:nvSpPr>
            <p:spPr>
              <a:xfrm>
                <a:off x="5822569" y="2247518"/>
                <a:ext cx="154305" cy="694690"/>
              </a:xfrm>
              <a:custGeom>
                <a:avLst/>
                <a:gdLst/>
                <a:ahLst/>
                <a:cxnLst/>
                <a:rect l="l" t="t" r="r" b="b"/>
                <a:pathLst>
                  <a:path w="154304" h="694689">
                    <a:moveTo>
                      <a:pt x="77977" y="0"/>
                    </a:moveTo>
                    <a:lnTo>
                      <a:pt x="154177" y="8762"/>
                    </a:lnTo>
                    <a:lnTo>
                      <a:pt x="76200" y="694435"/>
                    </a:lnTo>
                    <a:lnTo>
                      <a:pt x="0" y="685672"/>
                    </a:lnTo>
                    <a:lnTo>
                      <a:pt x="77977" y="0"/>
                    </a:lnTo>
                    <a:close/>
                  </a:path>
                </a:pathLst>
              </a:custGeom>
              <a:ln w="9525">
                <a:solidFill>
                  <a:srgbClr val="808080"/>
                </a:solidFill>
              </a:ln>
            </p:spPr>
            <p:txBody>
              <a:bodyPr wrap="square" lIns="0" tIns="0" rIns="0" bIns="0" rtlCol="0"/>
              <a:lstStyle/>
              <a:p>
                <a:endParaRPr sz="2400">
                  <a:latin typeface="+mn-lt"/>
                </a:endParaRPr>
              </a:p>
            </p:txBody>
          </p:sp>
          <p:pic>
            <p:nvPicPr>
              <p:cNvPr id="190" name="object 162">
                <a:extLst>
                  <a:ext uri="{FF2B5EF4-FFF2-40B4-BE49-F238E27FC236}">
                    <a16:creationId xmlns:a16="http://schemas.microsoft.com/office/drawing/2014/main" id="{9EB6054B-194E-B4A9-3F34-D757994CE079}"/>
                  </a:ext>
                </a:extLst>
              </p:cNvPr>
              <p:cNvPicPr/>
              <p:nvPr/>
            </p:nvPicPr>
            <p:blipFill>
              <a:blip r:embed="rId65" cstate="print"/>
              <a:stretch>
                <a:fillRect/>
              </a:stretch>
            </p:blipFill>
            <p:spPr>
              <a:xfrm>
                <a:off x="5673851" y="2247518"/>
                <a:ext cx="154177" cy="694435"/>
              </a:xfrm>
              <a:prstGeom prst="rect">
                <a:avLst/>
              </a:prstGeom>
            </p:spPr>
          </p:pic>
          <p:sp>
            <p:nvSpPr>
              <p:cNvPr id="191" name="object 163">
                <a:extLst>
                  <a:ext uri="{FF2B5EF4-FFF2-40B4-BE49-F238E27FC236}">
                    <a16:creationId xmlns:a16="http://schemas.microsoft.com/office/drawing/2014/main" id="{417892A1-C946-5B1E-479A-BC2C19FAE828}"/>
                  </a:ext>
                </a:extLst>
              </p:cNvPr>
              <p:cNvSpPr/>
              <p:nvPr/>
            </p:nvSpPr>
            <p:spPr>
              <a:xfrm>
                <a:off x="5673851" y="2247518"/>
                <a:ext cx="154305" cy="694690"/>
              </a:xfrm>
              <a:custGeom>
                <a:avLst/>
                <a:gdLst/>
                <a:ahLst/>
                <a:cxnLst/>
                <a:rect l="l" t="t" r="r" b="b"/>
                <a:pathLst>
                  <a:path w="154304" h="694689">
                    <a:moveTo>
                      <a:pt x="77977" y="0"/>
                    </a:moveTo>
                    <a:lnTo>
                      <a:pt x="154177" y="8762"/>
                    </a:lnTo>
                    <a:lnTo>
                      <a:pt x="76326" y="694435"/>
                    </a:lnTo>
                    <a:lnTo>
                      <a:pt x="0" y="685672"/>
                    </a:lnTo>
                    <a:lnTo>
                      <a:pt x="77977" y="0"/>
                    </a:lnTo>
                    <a:close/>
                  </a:path>
                </a:pathLst>
              </a:custGeom>
              <a:ln w="9525">
                <a:solidFill>
                  <a:srgbClr val="808080"/>
                </a:solidFill>
              </a:ln>
            </p:spPr>
            <p:txBody>
              <a:bodyPr wrap="square" lIns="0" tIns="0" rIns="0" bIns="0" rtlCol="0"/>
              <a:lstStyle/>
              <a:p>
                <a:endParaRPr sz="2400">
                  <a:latin typeface="+mn-lt"/>
                </a:endParaRPr>
              </a:p>
            </p:txBody>
          </p:sp>
          <p:pic>
            <p:nvPicPr>
              <p:cNvPr id="192" name="object 164">
                <a:extLst>
                  <a:ext uri="{FF2B5EF4-FFF2-40B4-BE49-F238E27FC236}">
                    <a16:creationId xmlns:a16="http://schemas.microsoft.com/office/drawing/2014/main" id="{05371BF3-32A6-3518-0935-D0E143D9C75B}"/>
                  </a:ext>
                </a:extLst>
              </p:cNvPr>
              <p:cNvPicPr/>
              <p:nvPr/>
            </p:nvPicPr>
            <p:blipFill>
              <a:blip r:embed="rId66" cstate="print"/>
              <a:stretch>
                <a:fillRect/>
              </a:stretch>
            </p:blipFill>
            <p:spPr>
              <a:xfrm>
                <a:off x="6897179" y="2901505"/>
                <a:ext cx="86232" cy="86106"/>
              </a:xfrm>
              <a:prstGeom prst="rect">
                <a:avLst/>
              </a:prstGeom>
            </p:spPr>
          </p:pic>
          <p:pic>
            <p:nvPicPr>
              <p:cNvPr id="193" name="object 165">
                <a:extLst>
                  <a:ext uri="{FF2B5EF4-FFF2-40B4-BE49-F238E27FC236}">
                    <a16:creationId xmlns:a16="http://schemas.microsoft.com/office/drawing/2014/main" id="{FCF871F4-5915-B3AC-50A1-9B4EC71A78DD}"/>
                  </a:ext>
                </a:extLst>
              </p:cNvPr>
              <p:cNvPicPr/>
              <p:nvPr/>
            </p:nvPicPr>
            <p:blipFill>
              <a:blip r:embed="rId67" cstate="print"/>
              <a:stretch>
                <a:fillRect/>
              </a:stretch>
            </p:blipFill>
            <p:spPr>
              <a:xfrm>
                <a:off x="6743763" y="2901505"/>
                <a:ext cx="86232" cy="86106"/>
              </a:xfrm>
              <a:prstGeom prst="rect">
                <a:avLst/>
              </a:prstGeom>
            </p:spPr>
          </p:pic>
          <p:pic>
            <p:nvPicPr>
              <p:cNvPr id="194" name="object 166">
                <a:extLst>
                  <a:ext uri="{FF2B5EF4-FFF2-40B4-BE49-F238E27FC236}">
                    <a16:creationId xmlns:a16="http://schemas.microsoft.com/office/drawing/2014/main" id="{FD032152-25B7-5B56-7965-44894DE6897A}"/>
                  </a:ext>
                </a:extLst>
              </p:cNvPr>
              <p:cNvPicPr/>
              <p:nvPr/>
            </p:nvPicPr>
            <p:blipFill>
              <a:blip r:embed="rId66" cstate="print"/>
              <a:stretch>
                <a:fillRect/>
              </a:stretch>
            </p:blipFill>
            <p:spPr>
              <a:xfrm>
                <a:off x="6590220" y="2901505"/>
                <a:ext cx="86233" cy="86106"/>
              </a:xfrm>
              <a:prstGeom prst="rect">
                <a:avLst/>
              </a:prstGeom>
            </p:spPr>
          </p:pic>
          <p:pic>
            <p:nvPicPr>
              <p:cNvPr id="195" name="object 167">
                <a:extLst>
                  <a:ext uri="{FF2B5EF4-FFF2-40B4-BE49-F238E27FC236}">
                    <a16:creationId xmlns:a16="http://schemas.microsoft.com/office/drawing/2014/main" id="{BAE9D85A-61B0-3736-91A0-275C8416108C}"/>
                  </a:ext>
                </a:extLst>
              </p:cNvPr>
              <p:cNvPicPr/>
              <p:nvPr/>
            </p:nvPicPr>
            <p:blipFill>
              <a:blip r:embed="rId66" cstate="print"/>
              <a:stretch>
                <a:fillRect/>
              </a:stretch>
            </p:blipFill>
            <p:spPr>
              <a:xfrm>
                <a:off x="6436804" y="2901505"/>
                <a:ext cx="86233" cy="86106"/>
              </a:xfrm>
              <a:prstGeom prst="rect">
                <a:avLst/>
              </a:prstGeom>
            </p:spPr>
          </p:pic>
          <p:pic>
            <p:nvPicPr>
              <p:cNvPr id="196" name="object 168">
                <a:extLst>
                  <a:ext uri="{FF2B5EF4-FFF2-40B4-BE49-F238E27FC236}">
                    <a16:creationId xmlns:a16="http://schemas.microsoft.com/office/drawing/2014/main" id="{618520FB-8BB7-4C7F-1970-846FEF6D1D02}"/>
                  </a:ext>
                </a:extLst>
              </p:cNvPr>
              <p:cNvPicPr/>
              <p:nvPr/>
            </p:nvPicPr>
            <p:blipFill>
              <a:blip r:embed="rId67" cstate="print"/>
              <a:stretch>
                <a:fillRect/>
              </a:stretch>
            </p:blipFill>
            <p:spPr>
              <a:xfrm>
                <a:off x="6283388" y="2901505"/>
                <a:ext cx="86233" cy="86106"/>
              </a:xfrm>
              <a:prstGeom prst="rect">
                <a:avLst/>
              </a:prstGeom>
            </p:spPr>
          </p:pic>
          <p:pic>
            <p:nvPicPr>
              <p:cNvPr id="197" name="object 169">
                <a:extLst>
                  <a:ext uri="{FF2B5EF4-FFF2-40B4-BE49-F238E27FC236}">
                    <a16:creationId xmlns:a16="http://schemas.microsoft.com/office/drawing/2014/main" id="{2352F3E0-8483-B64E-1239-57A481917C6E}"/>
                  </a:ext>
                </a:extLst>
              </p:cNvPr>
              <p:cNvPicPr/>
              <p:nvPr/>
            </p:nvPicPr>
            <p:blipFill>
              <a:blip r:embed="rId66" cstate="print"/>
              <a:stretch>
                <a:fillRect/>
              </a:stretch>
            </p:blipFill>
            <p:spPr>
              <a:xfrm>
                <a:off x="6129845" y="2901505"/>
                <a:ext cx="86232" cy="86106"/>
              </a:xfrm>
              <a:prstGeom prst="rect">
                <a:avLst/>
              </a:prstGeom>
            </p:spPr>
          </p:pic>
          <p:pic>
            <p:nvPicPr>
              <p:cNvPr id="198" name="object 170">
                <a:extLst>
                  <a:ext uri="{FF2B5EF4-FFF2-40B4-BE49-F238E27FC236}">
                    <a16:creationId xmlns:a16="http://schemas.microsoft.com/office/drawing/2014/main" id="{2EE31DBC-8A47-06EC-57A1-2FBB6E326C14}"/>
                  </a:ext>
                </a:extLst>
              </p:cNvPr>
              <p:cNvPicPr/>
              <p:nvPr/>
            </p:nvPicPr>
            <p:blipFill>
              <a:blip r:embed="rId66" cstate="print"/>
              <a:stretch>
                <a:fillRect/>
              </a:stretch>
            </p:blipFill>
            <p:spPr>
              <a:xfrm>
                <a:off x="5976429" y="2901505"/>
                <a:ext cx="86233" cy="86106"/>
              </a:xfrm>
              <a:prstGeom prst="rect">
                <a:avLst/>
              </a:prstGeom>
            </p:spPr>
          </p:pic>
          <p:pic>
            <p:nvPicPr>
              <p:cNvPr id="199" name="object 171">
                <a:extLst>
                  <a:ext uri="{FF2B5EF4-FFF2-40B4-BE49-F238E27FC236}">
                    <a16:creationId xmlns:a16="http://schemas.microsoft.com/office/drawing/2014/main" id="{587BD928-BAAD-474F-66B9-63B509197076}"/>
                  </a:ext>
                </a:extLst>
              </p:cNvPr>
              <p:cNvPicPr/>
              <p:nvPr/>
            </p:nvPicPr>
            <p:blipFill>
              <a:blip r:embed="rId67" cstate="print"/>
              <a:stretch>
                <a:fillRect/>
              </a:stretch>
            </p:blipFill>
            <p:spPr>
              <a:xfrm>
                <a:off x="5823013" y="2901505"/>
                <a:ext cx="86233" cy="86106"/>
              </a:xfrm>
              <a:prstGeom prst="rect">
                <a:avLst/>
              </a:prstGeom>
            </p:spPr>
          </p:pic>
          <p:sp>
            <p:nvSpPr>
              <p:cNvPr id="200" name="object 172">
                <a:extLst>
                  <a:ext uri="{FF2B5EF4-FFF2-40B4-BE49-F238E27FC236}">
                    <a16:creationId xmlns:a16="http://schemas.microsoft.com/office/drawing/2014/main" id="{DB2EFE3F-0567-9177-246F-FDB0672BEFA5}"/>
                  </a:ext>
                </a:extLst>
              </p:cNvPr>
              <p:cNvSpPr/>
              <p:nvPr/>
            </p:nvSpPr>
            <p:spPr>
              <a:xfrm>
                <a:off x="5674232" y="2906267"/>
                <a:ext cx="76835" cy="76835"/>
              </a:xfrm>
              <a:custGeom>
                <a:avLst/>
                <a:gdLst/>
                <a:ahLst/>
                <a:cxnLst/>
                <a:rect l="l" t="t" r="r" b="b"/>
                <a:pathLst>
                  <a:path w="76835" h="76835">
                    <a:moveTo>
                      <a:pt x="38353" y="0"/>
                    </a:moveTo>
                    <a:lnTo>
                      <a:pt x="23413" y="3010"/>
                    </a:lnTo>
                    <a:lnTo>
                      <a:pt x="11223" y="11223"/>
                    </a:lnTo>
                    <a:lnTo>
                      <a:pt x="3010" y="23413"/>
                    </a:lnTo>
                    <a:lnTo>
                      <a:pt x="0" y="38354"/>
                    </a:lnTo>
                    <a:lnTo>
                      <a:pt x="3010" y="53220"/>
                    </a:lnTo>
                    <a:lnTo>
                      <a:pt x="11223" y="65373"/>
                    </a:lnTo>
                    <a:lnTo>
                      <a:pt x="23413" y="73572"/>
                    </a:lnTo>
                    <a:lnTo>
                      <a:pt x="38353" y="76581"/>
                    </a:lnTo>
                    <a:lnTo>
                      <a:pt x="53294" y="73572"/>
                    </a:lnTo>
                    <a:lnTo>
                      <a:pt x="65484" y="65373"/>
                    </a:lnTo>
                    <a:lnTo>
                      <a:pt x="73697" y="53220"/>
                    </a:lnTo>
                    <a:lnTo>
                      <a:pt x="76707" y="38354"/>
                    </a:lnTo>
                    <a:lnTo>
                      <a:pt x="73697" y="23413"/>
                    </a:lnTo>
                    <a:lnTo>
                      <a:pt x="65484" y="11223"/>
                    </a:lnTo>
                    <a:lnTo>
                      <a:pt x="53294" y="3010"/>
                    </a:lnTo>
                    <a:lnTo>
                      <a:pt x="38353" y="0"/>
                    </a:lnTo>
                    <a:close/>
                  </a:path>
                </a:pathLst>
              </a:custGeom>
              <a:solidFill>
                <a:srgbClr val="0066FF"/>
              </a:solidFill>
            </p:spPr>
            <p:txBody>
              <a:bodyPr wrap="square" lIns="0" tIns="0" rIns="0" bIns="0" rtlCol="0"/>
              <a:lstStyle/>
              <a:p>
                <a:endParaRPr sz="2400">
                  <a:latin typeface="+mn-lt"/>
                </a:endParaRPr>
              </a:p>
            </p:txBody>
          </p:sp>
          <p:sp>
            <p:nvSpPr>
              <p:cNvPr id="201" name="object 173">
                <a:extLst>
                  <a:ext uri="{FF2B5EF4-FFF2-40B4-BE49-F238E27FC236}">
                    <a16:creationId xmlns:a16="http://schemas.microsoft.com/office/drawing/2014/main" id="{9E0D593A-3C4B-EFBC-C074-F2DC24841AB9}"/>
                  </a:ext>
                </a:extLst>
              </p:cNvPr>
              <p:cNvSpPr/>
              <p:nvPr/>
            </p:nvSpPr>
            <p:spPr>
              <a:xfrm>
                <a:off x="5674232" y="2906267"/>
                <a:ext cx="76835" cy="76835"/>
              </a:xfrm>
              <a:custGeom>
                <a:avLst/>
                <a:gdLst/>
                <a:ahLst/>
                <a:cxnLst/>
                <a:rect l="l" t="t" r="r" b="b"/>
                <a:pathLst>
                  <a:path w="76835" h="76835">
                    <a:moveTo>
                      <a:pt x="0" y="38354"/>
                    </a:moveTo>
                    <a:lnTo>
                      <a:pt x="3010" y="23413"/>
                    </a:lnTo>
                    <a:lnTo>
                      <a:pt x="11223" y="11223"/>
                    </a:lnTo>
                    <a:lnTo>
                      <a:pt x="23413" y="3010"/>
                    </a:lnTo>
                    <a:lnTo>
                      <a:pt x="38353" y="0"/>
                    </a:lnTo>
                    <a:lnTo>
                      <a:pt x="53294" y="3010"/>
                    </a:lnTo>
                    <a:lnTo>
                      <a:pt x="65484" y="11223"/>
                    </a:lnTo>
                    <a:lnTo>
                      <a:pt x="73697" y="23413"/>
                    </a:lnTo>
                    <a:lnTo>
                      <a:pt x="76707" y="38354"/>
                    </a:lnTo>
                    <a:lnTo>
                      <a:pt x="73697" y="53220"/>
                    </a:lnTo>
                    <a:lnTo>
                      <a:pt x="65484" y="65373"/>
                    </a:lnTo>
                    <a:lnTo>
                      <a:pt x="53294" y="73572"/>
                    </a:lnTo>
                    <a:lnTo>
                      <a:pt x="38353" y="76581"/>
                    </a:lnTo>
                    <a:lnTo>
                      <a:pt x="23413" y="73572"/>
                    </a:lnTo>
                    <a:lnTo>
                      <a:pt x="11223" y="65373"/>
                    </a:lnTo>
                    <a:lnTo>
                      <a:pt x="3010" y="53220"/>
                    </a:lnTo>
                    <a:lnTo>
                      <a:pt x="0" y="38354"/>
                    </a:lnTo>
                    <a:close/>
                  </a:path>
                </a:pathLst>
              </a:custGeom>
              <a:ln w="9525">
                <a:solidFill>
                  <a:srgbClr val="808080"/>
                </a:solidFill>
              </a:ln>
            </p:spPr>
            <p:txBody>
              <a:bodyPr wrap="square" lIns="0" tIns="0" rIns="0" bIns="0" rtlCol="0"/>
              <a:lstStyle/>
              <a:p>
                <a:endParaRPr sz="2400">
                  <a:latin typeface="+mn-lt"/>
                </a:endParaRPr>
              </a:p>
            </p:txBody>
          </p:sp>
          <p:pic>
            <p:nvPicPr>
              <p:cNvPr id="202" name="object 174">
                <a:extLst>
                  <a:ext uri="{FF2B5EF4-FFF2-40B4-BE49-F238E27FC236}">
                    <a16:creationId xmlns:a16="http://schemas.microsoft.com/office/drawing/2014/main" id="{FB0FEA11-AFC9-45C5-6137-C5F7B47818E6}"/>
                  </a:ext>
                </a:extLst>
              </p:cNvPr>
              <p:cNvPicPr/>
              <p:nvPr/>
            </p:nvPicPr>
            <p:blipFill>
              <a:blip r:embed="rId68" cstate="print"/>
              <a:stretch>
                <a:fillRect/>
              </a:stretch>
            </p:blipFill>
            <p:spPr>
              <a:xfrm>
                <a:off x="5592762" y="2211387"/>
                <a:ext cx="86233" cy="86233"/>
              </a:xfrm>
              <a:prstGeom prst="rect">
                <a:avLst/>
              </a:prstGeom>
            </p:spPr>
          </p:pic>
          <p:pic>
            <p:nvPicPr>
              <p:cNvPr id="203" name="object 175">
                <a:extLst>
                  <a:ext uri="{FF2B5EF4-FFF2-40B4-BE49-F238E27FC236}">
                    <a16:creationId xmlns:a16="http://schemas.microsoft.com/office/drawing/2014/main" id="{8B497D18-B467-6F36-B090-5C7D10431E28}"/>
                  </a:ext>
                </a:extLst>
              </p:cNvPr>
              <p:cNvPicPr/>
              <p:nvPr/>
            </p:nvPicPr>
            <p:blipFill>
              <a:blip r:embed="rId69" cstate="print"/>
              <a:stretch>
                <a:fillRect/>
              </a:stretch>
            </p:blipFill>
            <p:spPr>
              <a:xfrm>
                <a:off x="5746178" y="2211387"/>
                <a:ext cx="86360" cy="86233"/>
              </a:xfrm>
              <a:prstGeom prst="rect">
                <a:avLst/>
              </a:prstGeom>
            </p:spPr>
          </p:pic>
          <p:pic>
            <p:nvPicPr>
              <p:cNvPr id="204" name="object 176">
                <a:extLst>
                  <a:ext uri="{FF2B5EF4-FFF2-40B4-BE49-F238E27FC236}">
                    <a16:creationId xmlns:a16="http://schemas.microsoft.com/office/drawing/2014/main" id="{C75E600F-1203-F999-AFD3-6DE274160A44}"/>
                  </a:ext>
                </a:extLst>
              </p:cNvPr>
              <p:cNvPicPr/>
              <p:nvPr/>
            </p:nvPicPr>
            <p:blipFill>
              <a:blip r:embed="rId68" cstate="print"/>
              <a:stretch>
                <a:fillRect/>
              </a:stretch>
            </p:blipFill>
            <p:spPr>
              <a:xfrm>
                <a:off x="5899721" y="2211387"/>
                <a:ext cx="86232" cy="86233"/>
              </a:xfrm>
              <a:prstGeom prst="rect">
                <a:avLst/>
              </a:prstGeom>
            </p:spPr>
          </p:pic>
          <p:pic>
            <p:nvPicPr>
              <p:cNvPr id="205" name="object 177">
                <a:extLst>
                  <a:ext uri="{FF2B5EF4-FFF2-40B4-BE49-F238E27FC236}">
                    <a16:creationId xmlns:a16="http://schemas.microsoft.com/office/drawing/2014/main" id="{DF3A6AE0-D263-18B3-9CA7-71C13AB433D6}"/>
                  </a:ext>
                </a:extLst>
              </p:cNvPr>
              <p:cNvPicPr/>
              <p:nvPr/>
            </p:nvPicPr>
            <p:blipFill>
              <a:blip r:embed="rId68" cstate="print"/>
              <a:stretch>
                <a:fillRect/>
              </a:stretch>
            </p:blipFill>
            <p:spPr>
              <a:xfrm>
                <a:off x="6053137" y="2211387"/>
                <a:ext cx="86233" cy="86233"/>
              </a:xfrm>
              <a:prstGeom prst="rect">
                <a:avLst/>
              </a:prstGeom>
            </p:spPr>
          </p:pic>
          <p:pic>
            <p:nvPicPr>
              <p:cNvPr id="206" name="object 178">
                <a:extLst>
                  <a:ext uri="{FF2B5EF4-FFF2-40B4-BE49-F238E27FC236}">
                    <a16:creationId xmlns:a16="http://schemas.microsoft.com/office/drawing/2014/main" id="{6CAD5B78-068D-42AC-BC39-51636B568243}"/>
                  </a:ext>
                </a:extLst>
              </p:cNvPr>
              <p:cNvPicPr/>
              <p:nvPr/>
            </p:nvPicPr>
            <p:blipFill>
              <a:blip r:embed="rId69" cstate="print"/>
              <a:stretch>
                <a:fillRect/>
              </a:stretch>
            </p:blipFill>
            <p:spPr>
              <a:xfrm>
                <a:off x="6206553" y="2211387"/>
                <a:ext cx="86360" cy="86233"/>
              </a:xfrm>
              <a:prstGeom prst="rect">
                <a:avLst/>
              </a:prstGeom>
            </p:spPr>
          </p:pic>
          <p:pic>
            <p:nvPicPr>
              <p:cNvPr id="207" name="object 179">
                <a:extLst>
                  <a:ext uri="{FF2B5EF4-FFF2-40B4-BE49-F238E27FC236}">
                    <a16:creationId xmlns:a16="http://schemas.microsoft.com/office/drawing/2014/main" id="{958F9449-5DF7-ED73-4DE4-8B05CD67E122}"/>
                  </a:ext>
                </a:extLst>
              </p:cNvPr>
              <p:cNvPicPr/>
              <p:nvPr/>
            </p:nvPicPr>
            <p:blipFill>
              <a:blip r:embed="rId70" cstate="print"/>
              <a:stretch>
                <a:fillRect/>
              </a:stretch>
            </p:blipFill>
            <p:spPr>
              <a:xfrm>
                <a:off x="6360096" y="2211387"/>
                <a:ext cx="86232" cy="86233"/>
              </a:xfrm>
              <a:prstGeom prst="rect">
                <a:avLst/>
              </a:prstGeom>
            </p:spPr>
          </p:pic>
          <p:pic>
            <p:nvPicPr>
              <p:cNvPr id="208" name="object 180">
                <a:extLst>
                  <a:ext uri="{FF2B5EF4-FFF2-40B4-BE49-F238E27FC236}">
                    <a16:creationId xmlns:a16="http://schemas.microsoft.com/office/drawing/2014/main" id="{4080C816-8244-F4DC-3B67-5739EF68CDC4}"/>
                  </a:ext>
                </a:extLst>
              </p:cNvPr>
              <p:cNvPicPr/>
              <p:nvPr/>
            </p:nvPicPr>
            <p:blipFill>
              <a:blip r:embed="rId68" cstate="print"/>
              <a:stretch>
                <a:fillRect/>
              </a:stretch>
            </p:blipFill>
            <p:spPr>
              <a:xfrm>
                <a:off x="6513512" y="2211387"/>
                <a:ext cx="86232" cy="86233"/>
              </a:xfrm>
              <a:prstGeom prst="rect">
                <a:avLst/>
              </a:prstGeom>
            </p:spPr>
          </p:pic>
          <p:pic>
            <p:nvPicPr>
              <p:cNvPr id="209" name="object 181">
                <a:extLst>
                  <a:ext uri="{FF2B5EF4-FFF2-40B4-BE49-F238E27FC236}">
                    <a16:creationId xmlns:a16="http://schemas.microsoft.com/office/drawing/2014/main" id="{BED45D75-CF9A-72C6-E3F6-9106CE3775D1}"/>
                  </a:ext>
                </a:extLst>
              </p:cNvPr>
              <p:cNvPicPr/>
              <p:nvPr/>
            </p:nvPicPr>
            <p:blipFill>
              <a:blip r:embed="rId69" cstate="print"/>
              <a:stretch>
                <a:fillRect/>
              </a:stretch>
            </p:blipFill>
            <p:spPr>
              <a:xfrm>
                <a:off x="6666928" y="2211387"/>
                <a:ext cx="86359" cy="86233"/>
              </a:xfrm>
              <a:prstGeom prst="rect">
                <a:avLst/>
              </a:prstGeom>
            </p:spPr>
          </p:pic>
          <p:pic>
            <p:nvPicPr>
              <p:cNvPr id="210" name="object 182">
                <a:extLst>
                  <a:ext uri="{FF2B5EF4-FFF2-40B4-BE49-F238E27FC236}">
                    <a16:creationId xmlns:a16="http://schemas.microsoft.com/office/drawing/2014/main" id="{80DD6B62-09AD-7C62-1163-B26B82A77013}"/>
                  </a:ext>
                </a:extLst>
              </p:cNvPr>
              <p:cNvPicPr/>
              <p:nvPr/>
            </p:nvPicPr>
            <p:blipFill>
              <a:blip r:embed="rId71" cstate="print"/>
              <a:stretch>
                <a:fillRect/>
              </a:stretch>
            </p:blipFill>
            <p:spPr>
              <a:xfrm>
                <a:off x="6820471" y="2211387"/>
                <a:ext cx="162941" cy="86233"/>
              </a:xfrm>
              <a:prstGeom prst="rect">
                <a:avLst/>
              </a:prstGeom>
            </p:spPr>
          </p:pic>
          <p:sp>
            <p:nvSpPr>
              <p:cNvPr id="211" name="object 183">
                <a:extLst>
                  <a:ext uri="{FF2B5EF4-FFF2-40B4-BE49-F238E27FC236}">
                    <a16:creationId xmlns:a16="http://schemas.microsoft.com/office/drawing/2014/main" id="{1ED5F7FD-B3E8-B92B-3275-E49770A5D4B5}"/>
                  </a:ext>
                </a:extLst>
              </p:cNvPr>
              <p:cNvSpPr/>
              <p:nvPr/>
            </p:nvSpPr>
            <p:spPr>
              <a:xfrm>
                <a:off x="5597525" y="2906267"/>
                <a:ext cx="76835" cy="76835"/>
              </a:xfrm>
              <a:custGeom>
                <a:avLst/>
                <a:gdLst/>
                <a:ahLst/>
                <a:cxnLst/>
                <a:rect l="l" t="t" r="r" b="b"/>
                <a:pathLst>
                  <a:path w="76835" h="76835">
                    <a:moveTo>
                      <a:pt x="38353" y="0"/>
                    </a:moveTo>
                    <a:lnTo>
                      <a:pt x="23413" y="3010"/>
                    </a:lnTo>
                    <a:lnTo>
                      <a:pt x="11223" y="11223"/>
                    </a:lnTo>
                    <a:lnTo>
                      <a:pt x="3010" y="23413"/>
                    </a:lnTo>
                    <a:lnTo>
                      <a:pt x="0" y="38354"/>
                    </a:lnTo>
                    <a:lnTo>
                      <a:pt x="3010" y="53220"/>
                    </a:lnTo>
                    <a:lnTo>
                      <a:pt x="11223" y="65373"/>
                    </a:lnTo>
                    <a:lnTo>
                      <a:pt x="23413" y="73572"/>
                    </a:lnTo>
                    <a:lnTo>
                      <a:pt x="38353" y="76581"/>
                    </a:lnTo>
                    <a:lnTo>
                      <a:pt x="53294" y="73572"/>
                    </a:lnTo>
                    <a:lnTo>
                      <a:pt x="65484" y="65373"/>
                    </a:lnTo>
                    <a:lnTo>
                      <a:pt x="73697" y="53220"/>
                    </a:lnTo>
                    <a:lnTo>
                      <a:pt x="76708" y="38354"/>
                    </a:lnTo>
                    <a:lnTo>
                      <a:pt x="73697" y="23413"/>
                    </a:lnTo>
                    <a:lnTo>
                      <a:pt x="65484" y="11223"/>
                    </a:lnTo>
                    <a:lnTo>
                      <a:pt x="53294" y="3010"/>
                    </a:lnTo>
                    <a:lnTo>
                      <a:pt x="38353" y="0"/>
                    </a:lnTo>
                    <a:close/>
                  </a:path>
                </a:pathLst>
              </a:custGeom>
              <a:solidFill>
                <a:srgbClr val="0066FF"/>
              </a:solidFill>
            </p:spPr>
            <p:txBody>
              <a:bodyPr wrap="square" lIns="0" tIns="0" rIns="0" bIns="0" rtlCol="0"/>
              <a:lstStyle/>
              <a:p>
                <a:endParaRPr sz="2400">
                  <a:latin typeface="+mn-lt"/>
                </a:endParaRPr>
              </a:p>
            </p:txBody>
          </p:sp>
          <p:sp>
            <p:nvSpPr>
              <p:cNvPr id="212" name="object 184">
                <a:extLst>
                  <a:ext uri="{FF2B5EF4-FFF2-40B4-BE49-F238E27FC236}">
                    <a16:creationId xmlns:a16="http://schemas.microsoft.com/office/drawing/2014/main" id="{3CA2672A-D15B-7ED2-8F48-059302772538}"/>
                  </a:ext>
                </a:extLst>
              </p:cNvPr>
              <p:cNvSpPr/>
              <p:nvPr/>
            </p:nvSpPr>
            <p:spPr>
              <a:xfrm>
                <a:off x="5597525" y="2906267"/>
                <a:ext cx="76835" cy="76835"/>
              </a:xfrm>
              <a:custGeom>
                <a:avLst/>
                <a:gdLst/>
                <a:ahLst/>
                <a:cxnLst/>
                <a:rect l="l" t="t" r="r" b="b"/>
                <a:pathLst>
                  <a:path w="76835" h="76835">
                    <a:moveTo>
                      <a:pt x="0" y="38354"/>
                    </a:moveTo>
                    <a:lnTo>
                      <a:pt x="3010" y="23413"/>
                    </a:lnTo>
                    <a:lnTo>
                      <a:pt x="11223" y="11223"/>
                    </a:lnTo>
                    <a:lnTo>
                      <a:pt x="23413" y="3010"/>
                    </a:lnTo>
                    <a:lnTo>
                      <a:pt x="38353" y="0"/>
                    </a:lnTo>
                    <a:lnTo>
                      <a:pt x="53294" y="3010"/>
                    </a:lnTo>
                    <a:lnTo>
                      <a:pt x="65484" y="11223"/>
                    </a:lnTo>
                    <a:lnTo>
                      <a:pt x="73697" y="23413"/>
                    </a:lnTo>
                    <a:lnTo>
                      <a:pt x="76708" y="38354"/>
                    </a:lnTo>
                    <a:lnTo>
                      <a:pt x="73697" y="53220"/>
                    </a:lnTo>
                    <a:lnTo>
                      <a:pt x="65484" y="65373"/>
                    </a:lnTo>
                    <a:lnTo>
                      <a:pt x="53294" y="73572"/>
                    </a:lnTo>
                    <a:lnTo>
                      <a:pt x="38353" y="76581"/>
                    </a:lnTo>
                    <a:lnTo>
                      <a:pt x="23413" y="73572"/>
                    </a:lnTo>
                    <a:lnTo>
                      <a:pt x="11223" y="65373"/>
                    </a:lnTo>
                    <a:lnTo>
                      <a:pt x="3010" y="53220"/>
                    </a:lnTo>
                    <a:lnTo>
                      <a:pt x="0" y="38354"/>
                    </a:lnTo>
                    <a:close/>
                  </a:path>
                </a:pathLst>
              </a:custGeom>
              <a:ln w="9525">
                <a:solidFill>
                  <a:srgbClr val="808080"/>
                </a:solidFill>
              </a:ln>
            </p:spPr>
            <p:txBody>
              <a:bodyPr wrap="square" lIns="0" tIns="0" rIns="0" bIns="0" rtlCol="0"/>
              <a:lstStyle/>
              <a:p>
                <a:endParaRPr sz="2400">
                  <a:latin typeface="+mn-lt"/>
                </a:endParaRPr>
              </a:p>
            </p:txBody>
          </p:sp>
          <p:pic>
            <p:nvPicPr>
              <p:cNvPr id="213" name="object 185">
                <a:extLst>
                  <a:ext uri="{FF2B5EF4-FFF2-40B4-BE49-F238E27FC236}">
                    <a16:creationId xmlns:a16="http://schemas.microsoft.com/office/drawing/2014/main" id="{29081D58-E431-075A-FACE-6F633E94F83E}"/>
                  </a:ext>
                </a:extLst>
              </p:cNvPr>
              <p:cNvPicPr/>
              <p:nvPr/>
            </p:nvPicPr>
            <p:blipFill>
              <a:blip r:embed="rId72" cstate="print"/>
              <a:stretch>
                <a:fillRect/>
              </a:stretch>
            </p:blipFill>
            <p:spPr>
              <a:xfrm>
                <a:off x="3300476" y="2525712"/>
                <a:ext cx="2530475" cy="153987"/>
              </a:xfrm>
              <a:prstGeom prst="rect">
                <a:avLst/>
              </a:prstGeom>
            </p:spPr>
          </p:pic>
          <p:sp>
            <p:nvSpPr>
              <p:cNvPr id="214" name="object 186">
                <a:extLst>
                  <a:ext uri="{FF2B5EF4-FFF2-40B4-BE49-F238E27FC236}">
                    <a16:creationId xmlns:a16="http://schemas.microsoft.com/office/drawing/2014/main" id="{94EE9127-0029-59B0-696E-B00017C72B2D}"/>
                  </a:ext>
                </a:extLst>
              </p:cNvPr>
              <p:cNvSpPr/>
              <p:nvPr/>
            </p:nvSpPr>
            <p:spPr>
              <a:xfrm>
                <a:off x="3300476" y="2525712"/>
                <a:ext cx="2530475" cy="154305"/>
              </a:xfrm>
              <a:custGeom>
                <a:avLst/>
                <a:gdLst/>
                <a:ahLst/>
                <a:cxnLst/>
                <a:rect l="l" t="t" r="r" b="b"/>
                <a:pathLst>
                  <a:path w="2530475" h="154305">
                    <a:moveTo>
                      <a:pt x="0" y="153987"/>
                    </a:moveTo>
                    <a:lnTo>
                      <a:pt x="2530475" y="153987"/>
                    </a:lnTo>
                    <a:lnTo>
                      <a:pt x="2530475" y="0"/>
                    </a:lnTo>
                    <a:lnTo>
                      <a:pt x="0" y="0"/>
                    </a:lnTo>
                    <a:lnTo>
                      <a:pt x="0" y="153987"/>
                    </a:lnTo>
                    <a:close/>
                  </a:path>
                </a:pathLst>
              </a:custGeom>
              <a:ln w="9525">
                <a:solidFill>
                  <a:srgbClr val="808080"/>
                </a:solidFill>
              </a:ln>
            </p:spPr>
            <p:txBody>
              <a:bodyPr wrap="square" lIns="0" tIns="0" rIns="0" bIns="0" rtlCol="0"/>
              <a:lstStyle/>
              <a:p>
                <a:endParaRPr sz="2400">
                  <a:latin typeface="+mn-lt"/>
                </a:endParaRPr>
              </a:p>
            </p:txBody>
          </p:sp>
          <p:pic>
            <p:nvPicPr>
              <p:cNvPr id="215" name="object 187">
                <a:extLst>
                  <a:ext uri="{FF2B5EF4-FFF2-40B4-BE49-F238E27FC236}">
                    <a16:creationId xmlns:a16="http://schemas.microsoft.com/office/drawing/2014/main" id="{21A575E2-EA83-1C9E-C858-9DC91BB8777D}"/>
                  </a:ext>
                </a:extLst>
              </p:cNvPr>
              <p:cNvPicPr/>
              <p:nvPr/>
            </p:nvPicPr>
            <p:blipFill>
              <a:blip r:embed="rId73" cstate="print"/>
              <a:stretch>
                <a:fillRect/>
              </a:stretch>
            </p:blipFill>
            <p:spPr>
              <a:xfrm>
                <a:off x="2836925" y="2522537"/>
                <a:ext cx="230187" cy="153987"/>
              </a:xfrm>
              <a:prstGeom prst="rect">
                <a:avLst/>
              </a:prstGeom>
            </p:spPr>
          </p:pic>
          <p:sp>
            <p:nvSpPr>
              <p:cNvPr id="216" name="object 188">
                <a:extLst>
                  <a:ext uri="{FF2B5EF4-FFF2-40B4-BE49-F238E27FC236}">
                    <a16:creationId xmlns:a16="http://schemas.microsoft.com/office/drawing/2014/main" id="{FC99B406-4C4D-FCD7-6A13-9F32C2EDFC33}"/>
                  </a:ext>
                </a:extLst>
              </p:cNvPr>
              <p:cNvSpPr/>
              <p:nvPr/>
            </p:nvSpPr>
            <p:spPr>
              <a:xfrm>
                <a:off x="2836925" y="2522537"/>
                <a:ext cx="230504" cy="154305"/>
              </a:xfrm>
              <a:custGeom>
                <a:avLst/>
                <a:gdLst/>
                <a:ahLst/>
                <a:cxnLst/>
                <a:rect l="l" t="t" r="r" b="b"/>
                <a:pathLst>
                  <a:path w="230505" h="154305">
                    <a:moveTo>
                      <a:pt x="0" y="153987"/>
                    </a:moveTo>
                    <a:lnTo>
                      <a:pt x="230187" y="153987"/>
                    </a:lnTo>
                    <a:lnTo>
                      <a:pt x="230187" y="0"/>
                    </a:lnTo>
                    <a:lnTo>
                      <a:pt x="0" y="0"/>
                    </a:lnTo>
                    <a:lnTo>
                      <a:pt x="0" y="153987"/>
                    </a:lnTo>
                    <a:close/>
                  </a:path>
                </a:pathLst>
              </a:custGeom>
              <a:ln w="9525">
                <a:solidFill>
                  <a:srgbClr val="808080"/>
                </a:solidFill>
              </a:ln>
            </p:spPr>
            <p:txBody>
              <a:bodyPr wrap="square" lIns="0" tIns="0" rIns="0" bIns="0" rtlCol="0"/>
              <a:lstStyle/>
              <a:p>
                <a:endParaRPr sz="2400">
                  <a:latin typeface="+mn-lt"/>
                </a:endParaRPr>
              </a:p>
            </p:txBody>
          </p:sp>
          <p:pic>
            <p:nvPicPr>
              <p:cNvPr id="217" name="object 189">
                <a:extLst>
                  <a:ext uri="{FF2B5EF4-FFF2-40B4-BE49-F238E27FC236}">
                    <a16:creationId xmlns:a16="http://schemas.microsoft.com/office/drawing/2014/main" id="{2074CD74-90F7-B24C-14AB-43F3332AEB6F}"/>
                  </a:ext>
                </a:extLst>
              </p:cNvPr>
              <p:cNvPicPr/>
              <p:nvPr/>
            </p:nvPicPr>
            <p:blipFill>
              <a:blip r:embed="rId74" cstate="print"/>
              <a:stretch>
                <a:fillRect/>
              </a:stretch>
            </p:blipFill>
            <p:spPr>
              <a:xfrm>
                <a:off x="3067050" y="2216149"/>
                <a:ext cx="154050" cy="766699"/>
              </a:xfrm>
              <a:prstGeom prst="rect">
                <a:avLst/>
              </a:prstGeom>
            </p:spPr>
          </p:pic>
          <p:sp>
            <p:nvSpPr>
              <p:cNvPr id="218" name="object 190">
                <a:extLst>
                  <a:ext uri="{FF2B5EF4-FFF2-40B4-BE49-F238E27FC236}">
                    <a16:creationId xmlns:a16="http://schemas.microsoft.com/office/drawing/2014/main" id="{2B84EA52-ED4D-45CE-C98A-FFFC2317C625}"/>
                  </a:ext>
                </a:extLst>
              </p:cNvPr>
              <p:cNvSpPr/>
              <p:nvPr/>
            </p:nvSpPr>
            <p:spPr>
              <a:xfrm>
                <a:off x="3067050" y="2216149"/>
                <a:ext cx="154305" cy="767080"/>
              </a:xfrm>
              <a:custGeom>
                <a:avLst/>
                <a:gdLst/>
                <a:ahLst/>
                <a:cxnLst/>
                <a:rect l="l" t="t" r="r" b="b"/>
                <a:pathLst>
                  <a:path w="154305" h="767080">
                    <a:moveTo>
                      <a:pt x="154050" y="766699"/>
                    </a:moveTo>
                    <a:lnTo>
                      <a:pt x="154050" y="0"/>
                    </a:lnTo>
                    <a:lnTo>
                      <a:pt x="0" y="95885"/>
                    </a:lnTo>
                    <a:lnTo>
                      <a:pt x="0" y="670940"/>
                    </a:lnTo>
                    <a:lnTo>
                      <a:pt x="154050" y="766699"/>
                    </a:lnTo>
                    <a:close/>
                  </a:path>
                </a:pathLst>
              </a:custGeom>
              <a:ln w="9525">
                <a:solidFill>
                  <a:srgbClr val="808080"/>
                </a:solidFill>
              </a:ln>
            </p:spPr>
            <p:txBody>
              <a:bodyPr wrap="square" lIns="0" tIns="0" rIns="0" bIns="0" rtlCol="0"/>
              <a:lstStyle/>
              <a:p>
                <a:endParaRPr sz="2400">
                  <a:latin typeface="+mn-lt"/>
                </a:endParaRPr>
              </a:p>
            </p:txBody>
          </p:sp>
          <p:sp>
            <p:nvSpPr>
              <p:cNvPr id="219" name="object 191">
                <a:extLst>
                  <a:ext uri="{FF2B5EF4-FFF2-40B4-BE49-F238E27FC236}">
                    <a16:creationId xmlns:a16="http://schemas.microsoft.com/office/drawing/2014/main" id="{2F7B3C21-4E2E-0294-5EF0-90B742A8210F}"/>
                  </a:ext>
                </a:extLst>
              </p:cNvPr>
              <p:cNvSpPr/>
              <p:nvPr/>
            </p:nvSpPr>
            <p:spPr>
              <a:xfrm>
                <a:off x="2606675" y="2446273"/>
                <a:ext cx="307975" cy="306705"/>
              </a:xfrm>
              <a:custGeom>
                <a:avLst/>
                <a:gdLst/>
                <a:ahLst/>
                <a:cxnLst/>
                <a:rect l="l" t="t" r="r" b="b"/>
                <a:pathLst>
                  <a:path w="307975" h="306705">
                    <a:moveTo>
                      <a:pt x="153924" y="0"/>
                    </a:moveTo>
                    <a:lnTo>
                      <a:pt x="105290" y="7822"/>
                    </a:lnTo>
                    <a:lnTo>
                      <a:pt x="63038" y="29598"/>
                    </a:lnTo>
                    <a:lnTo>
                      <a:pt x="29711" y="62791"/>
                    </a:lnTo>
                    <a:lnTo>
                      <a:pt x="7851" y="104867"/>
                    </a:lnTo>
                    <a:lnTo>
                      <a:pt x="0" y="153288"/>
                    </a:lnTo>
                    <a:lnTo>
                      <a:pt x="7851" y="201697"/>
                    </a:lnTo>
                    <a:lnTo>
                      <a:pt x="29711" y="243741"/>
                    </a:lnTo>
                    <a:lnTo>
                      <a:pt x="63038" y="276897"/>
                    </a:lnTo>
                    <a:lnTo>
                      <a:pt x="105290" y="298642"/>
                    </a:lnTo>
                    <a:lnTo>
                      <a:pt x="153924" y="306450"/>
                    </a:lnTo>
                    <a:lnTo>
                      <a:pt x="202619" y="298642"/>
                    </a:lnTo>
                    <a:lnTo>
                      <a:pt x="244908" y="276897"/>
                    </a:lnTo>
                    <a:lnTo>
                      <a:pt x="278254" y="243741"/>
                    </a:lnTo>
                    <a:lnTo>
                      <a:pt x="300122" y="201697"/>
                    </a:lnTo>
                    <a:lnTo>
                      <a:pt x="307975" y="153288"/>
                    </a:lnTo>
                    <a:lnTo>
                      <a:pt x="300122" y="104867"/>
                    </a:lnTo>
                    <a:lnTo>
                      <a:pt x="278254" y="62791"/>
                    </a:lnTo>
                    <a:lnTo>
                      <a:pt x="244908" y="29598"/>
                    </a:lnTo>
                    <a:lnTo>
                      <a:pt x="202619" y="7822"/>
                    </a:lnTo>
                    <a:lnTo>
                      <a:pt x="153924" y="0"/>
                    </a:lnTo>
                    <a:close/>
                  </a:path>
                </a:pathLst>
              </a:custGeom>
              <a:solidFill>
                <a:srgbClr val="C0C0C0"/>
              </a:solidFill>
            </p:spPr>
            <p:txBody>
              <a:bodyPr wrap="square" lIns="0" tIns="0" rIns="0" bIns="0" rtlCol="0"/>
              <a:lstStyle/>
              <a:p>
                <a:endParaRPr sz="2400">
                  <a:latin typeface="+mn-lt"/>
                </a:endParaRPr>
              </a:p>
            </p:txBody>
          </p:sp>
          <p:sp>
            <p:nvSpPr>
              <p:cNvPr id="220" name="object 192">
                <a:extLst>
                  <a:ext uri="{FF2B5EF4-FFF2-40B4-BE49-F238E27FC236}">
                    <a16:creationId xmlns:a16="http://schemas.microsoft.com/office/drawing/2014/main" id="{4B423BE2-4A7D-C5CE-F1CE-50EE78427976}"/>
                  </a:ext>
                </a:extLst>
              </p:cNvPr>
              <p:cNvSpPr/>
              <p:nvPr/>
            </p:nvSpPr>
            <p:spPr>
              <a:xfrm>
                <a:off x="2606675" y="2446273"/>
                <a:ext cx="307975" cy="306705"/>
              </a:xfrm>
              <a:custGeom>
                <a:avLst/>
                <a:gdLst/>
                <a:ahLst/>
                <a:cxnLst/>
                <a:rect l="l" t="t" r="r" b="b"/>
                <a:pathLst>
                  <a:path w="307975" h="306705">
                    <a:moveTo>
                      <a:pt x="307975" y="153288"/>
                    </a:moveTo>
                    <a:lnTo>
                      <a:pt x="300122" y="201697"/>
                    </a:lnTo>
                    <a:lnTo>
                      <a:pt x="278254" y="243741"/>
                    </a:lnTo>
                    <a:lnTo>
                      <a:pt x="244908" y="276897"/>
                    </a:lnTo>
                    <a:lnTo>
                      <a:pt x="202619" y="298642"/>
                    </a:lnTo>
                    <a:lnTo>
                      <a:pt x="153924" y="306450"/>
                    </a:lnTo>
                    <a:lnTo>
                      <a:pt x="105290" y="298642"/>
                    </a:lnTo>
                    <a:lnTo>
                      <a:pt x="63038" y="276897"/>
                    </a:lnTo>
                    <a:lnTo>
                      <a:pt x="29711" y="243741"/>
                    </a:lnTo>
                    <a:lnTo>
                      <a:pt x="7851" y="201697"/>
                    </a:lnTo>
                    <a:lnTo>
                      <a:pt x="0" y="153288"/>
                    </a:lnTo>
                    <a:lnTo>
                      <a:pt x="7851" y="104867"/>
                    </a:lnTo>
                    <a:lnTo>
                      <a:pt x="29711" y="62791"/>
                    </a:lnTo>
                    <a:lnTo>
                      <a:pt x="63038" y="29598"/>
                    </a:lnTo>
                    <a:lnTo>
                      <a:pt x="105290" y="7822"/>
                    </a:lnTo>
                    <a:lnTo>
                      <a:pt x="153924" y="0"/>
                    </a:lnTo>
                    <a:lnTo>
                      <a:pt x="202619" y="7822"/>
                    </a:lnTo>
                    <a:lnTo>
                      <a:pt x="244908" y="29598"/>
                    </a:lnTo>
                    <a:lnTo>
                      <a:pt x="278254" y="62791"/>
                    </a:lnTo>
                    <a:lnTo>
                      <a:pt x="300122" y="104867"/>
                    </a:lnTo>
                    <a:lnTo>
                      <a:pt x="307975" y="153288"/>
                    </a:lnTo>
                    <a:close/>
                  </a:path>
                </a:pathLst>
              </a:custGeom>
              <a:ln w="9524">
                <a:solidFill>
                  <a:srgbClr val="808080"/>
                </a:solidFill>
              </a:ln>
            </p:spPr>
            <p:txBody>
              <a:bodyPr wrap="square" lIns="0" tIns="0" rIns="0" bIns="0" rtlCol="0"/>
              <a:lstStyle/>
              <a:p>
                <a:endParaRPr sz="2400">
                  <a:latin typeface="+mn-lt"/>
                </a:endParaRPr>
              </a:p>
            </p:txBody>
          </p:sp>
          <p:pic>
            <p:nvPicPr>
              <p:cNvPr id="221" name="object 193">
                <a:extLst>
                  <a:ext uri="{FF2B5EF4-FFF2-40B4-BE49-F238E27FC236}">
                    <a16:creationId xmlns:a16="http://schemas.microsoft.com/office/drawing/2014/main" id="{284CECA5-BBB7-A890-486B-D93E13552F6D}"/>
                  </a:ext>
                </a:extLst>
              </p:cNvPr>
              <p:cNvPicPr/>
              <p:nvPr/>
            </p:nvPicPr>
            <p:blipFill>
              <a:blip r:embed="rId75" cstate="print"/>
              <a:stretch>
                <a:fillRect/>
              </a:stretch>
            </p:blipFill>
            <p:spPr>
              <a:xfrm>
                <a:off x="2678112" y="2517711"/>
                <a:ext cx="163575" cy="163575"/>
              </a:xfrm>
              <a:prstGeom prst="rect">
                <a:avLst/>
              </a:prstGeom>
            </p:spPr>
          </p:pic>
          <p:pic>
            <p:nvPicPr>
              <p:cNvPr id="222" name="object 194">
                <a:extLst>
                  <a:ext uri="{FF2B5EF4-FFF2-40B4-BE49-F238E27FC236}">
                    <a16:creationId xmlns:a16="http://schemas.microsoft.com/office/drawing/2014/main" id="{B6E09430-8AF3-390B-0013-CCF8BF856243}"/>
                  </a:ext>
                </a:extLst>
              </p:cNvPr>
              <p:cNvPicPr/>
              <p:nvPr/>
            </p:nvPicPr>
            <p:blipFill>
              <a:blip r:embed="rId76" cstate="print"/>
              <a:stretch>
                <a:fillRect/>
              </a:stretch>
            </p:blipFill>
            <p:spPr>
              <a:xfrm>
                <a:off x="3222625" y="2293937"/>
                <a:ext cx="76200" cy="614362"/>
              </a:xfrm>
              <a:prstGeom prst="rect">
                <a:avLst/>
              </a:prstGeom>
            </p:spPr>
          </p:pic>
          <p:sp>
            <p:nvSpPr>
              <p:cNvPr id="223" name="object 195">
                <a:extLst>
                  <a:ext uri="{FF2B5EF4-FFF2-40B4-BE49-F238E27FC236}">
                    <a16:creationId xmlns:a16="http://schemas.microsoft.com/office/drawing/2014/main" id="{00E1D464-A903-FAB7-B39D-3EBCEC64440A}"/>
                  </a:ext>
                </a:extLst>
              </p:cNvPr>
              <p:cNvSpPr/>
              <p:nvPr/>
            </p:nvSpPr>
            <p:spPr>
              <a:xfrm>
                <a:off x="3222625" y="2293937"/>
                <a:ext cx="76200" cy="614680"/>
              </a:xfrm>
              <a:custGeom>
                <a:avLst/>
                <a:gdLst/>
                <a:ahLst/>
                <a:cxnLst/>
                <a:rect l="l" t="t" r="r" b="b"/>
                <a:pathLst>
                  <a:path w="76200" h="614680">
                    <a:moveTo>
                      <a:pt x="0" y="614362"/>
                    </a:moveTo>
                    <a:lnTo>
                      <a:pt x="76200" y="614362"/>
                    </a:lnTo>
                    <a:lnTo>
                      <a:pt x="76200" y="0"/>
                    </a:lnTo>
                    <a:lnTo>
                      <a:pt x="0" y="0"/>
                    </a:lnTo>
                    <a:lnTo>
                      <a:pt x="0" y="614362"/>
                    </a:lnTo>
                    <a:close/>
                  </a:path>
                </a:pathLst>
              </a:custGeom>
              <a:ln w="9525">
                <a:solidFill>
                  <a:srgbClr val="808080"/>
                </a:solidFill>
              </a:ln>
            </p:spPr>
            <p:txBody>
              <a:bodyPr wrap="square" lIns="0" tIns="0" rIns="0" bIns="0" rtlCol="0"/>
              <a:lstStyle/>
              <a:p>
                <a:endParaRPr sz="2400">
                  <a:latin typeface="+mn-lt"/>
                </a:endParaRPr>
              </a:p>
            </p:txBody>
          </p:sp>
          <p:pic>
            <p:nvPicPr>
              <p:cNvPr id="224" name="object 196">
                <a:extLst>
                  <a:ext uri="{FF2B5EF4-FFF2-40B4-BE49-F238E27FC236}">
                    <a16:creationId xmlns:a16="http://schemas.microsoft.com/office/drawing/2014/main" id="{F783DAB9-E04F-303B-8F25-2E7ED76A79EE}"/>
                  </a:ext>
                </a:extLst>
              </p:cNvPr>
              <p:cNvPicPr/>
              <p:nvPr/>
            </p:nvPicPr>
            <p:blipFill>
              <a:blip r:embed="rId77" cstate="print"/>
              <a:stretch>
                <a:fillRect/>
              </a:stretch>
            </p:blipFill>
            <p:spPr>
              <a:xfrm>
                <a:off x="4510151" y="2370137"/>
                <a:ext cx="3297174" cy="458787"/>
              </a:xfrm>
              <a:prstGeom prst="rect">
                <a:avLst/>
              </a:prstGeom>
            </p:spPr>
          </p:pic>
          <p:sp>
            <p:nvSpPr>
              <p:cNvPr id="225" name="object 197">
                <a:extLst>
                  <a:ext uri="{FF2B5EF4-FFF2-40B4-BE49-F238E27FC236}">
                    <a16:creationId xmlns:a16="http://schemas.microsoft.com/office/drawing/2014/main" id="{B6A9A7EE-ED4F-5F19-8196-D5EDD37118C0}"/>
                  </a:ext>
                </a:extLst>
              </p:cNvPr>
              <p:cNvSpPr/>
              <p:nvPr/>
            </p:nvSpPr>
            <p:spPr>
              <a:xfrm>
                <a:off x="4510151" y="2370137"/>
                <a:ext cx="3297554" cy="459105"/>
              </a:xfrm>
              <a:custGeom>
                <a:avLst/>
                <a:gdLst/>
                <a:ahLst/>
                <a:cxnLst/>
                <a:rect l="l" t="t" r="r" b="b"/>
                <a:pathLst>
                  <a:path w="3297554" h="459105">
                    <a:moveTo>
                      <a:pt x="0" y="458787"/>
                    </a:moveTo>
                    <a:lnTo>
                      <a:pt x="3297174" y="458787"/>
                    </a:lnTo>
                    <a:lnTo>
                      <a:pt x="3297174" y="0"/>
                    </a:lnTo>
                    <a:lnTo>
                      <a:pt x="0" y="0"/>
                    </a:lnTo>
                    <a:lnTo>
                      <a:pt x="0" y="458787"/>
                    </a:lnTo>
                    <a:close/>
                  </a:path>
                </a:pathLst>
              </a:custGeom>
              <a:ln w="9525">
                <a:solidFill>
                  <a:srgbClr val="808080"/>
                </a:solidFill>
              </a:ln>
            </p:spPr>
            <p:txBody>
              <a:bodyPr wrap="square" lIns="0" tIns="0" rIns="0" bIns="0" rtlCol="0"/>
              <a:lstStyle/>
              <a:p>
                <a:endParaRPr sz="2400">
                  <a:latin typeface="+mn-lt"/>
                </a:endParaRPr>
              </a:p>
            </p:txBody>
          </p:sp>
          <p:pic>
            <p:nvPicPr>
              <p:cNvPr id="226" name="object 198">
                <a:extLst>
                  <a:ext uri="{FF2B5EF4-FFF2-40B4-BE49-F238E27FC236}">
                    <a16:creationId xmlns:a16="http://schemas.microsoft.com/office/drawing/2014/main" id="{9404930B-D06D-0515-3CD5-3C2DDA772910}"/>
                  </a:ext>
                </a:extLst>
              </p:cNvPr>
              <p:cNvPicPr/>
              <p:nvPr/>
            </p:nvPicPr>
            <p:blipFill>
              <a:blip r:embed="rId73" cstate="print"/>
              <a:stretch>
                <a:fillRect/>
              </a:stretch>
            </p:blipFill>
            <p:spPr>
              <a:xfrm>
                <a:off x="7975600" y="2522537"/>
                <a:ext cx="230187" cy="153987"/>
              </a:xfrm>
              <a:prstGeom prst="rect">
                <a:avLst/>
              </a:prstGeom>
            </p:spPr>
          </p:pic>
          <p:sp>
            <p:nvSpPr>
              <p:cNvPr id="227" name="object 199">
                <a:extLst>
                  <a:ext uri="{FF2B5EF4-FFF2-40B4-BE49-F238E27FC236}">
                    <a16:creationId xmlns:a16="http://schemas.microsoft.com/office/drawing/2014/main" id="{AFDF0587-523E-646D-B57B-09A249ECA73C}"/>
                  </a:ext>
                </a:extLst>
              </p:cNvPr>
              <p:cNvSpPr/>
              <p:nvPr/>
            </p:nvSpPr>
            <p:spPr>
              <a:xfrm>
                <a:off x="7975600" y="2522537"/>
                <a:ext cx="230504" cy="154305"/>
              </a:xfrm>
              <a:custGeom>
                <a:avLst/>
                <a:gdLst/>
                <a:ahLst/>
                <a:cxnLst/>
                <a:rect l="l" t="t" r="r" b="b"/>
                <a:pathLst>
                  <a:path w="230504" h="154305">
                    <a:moveTo>
                      <a:pt x="0" y="153987"/>
                    </a:moveTo>
                    <a:lnTo>
                      <a:pt x="230187" y="153987"/>
                    </a:lnTo>
                    <a:lnTo>
                      <a:pt x="230187" y="0"/>
                    </a:lnTo>
                    <a:lnTo>
                      <a:pt x="0" y="0"/>
                    </a:lnTo>
                    <a:lnTo>
                      <a:pt x="0" y="153987"/>
                    </a:lnTo>
                    <a:close/>
                  </a:path>
                </a:pathLst>
              </a:custGeom>
              <a:ln w="9525">
                <a:solidFill>
                  <a:srgbClr val="808080"/>
                </a:solidFill>
              </a:ln>
            </p:spPr>
            <p:txBody>
              <a:bodyPr wrap="square" lIns="0" tIns="0" rIns="0" bIns="0" rtlCol="0"/>
              <a:lstStyle/>
              <a:p>
                <a:endParaRPr sz="2400">
                  <a:latin typeface="+mn-lt"/>
                </a:endParaRPr>
              </a:p>
            </p:txBody>
          </p:sp>
          <p:pic>
            <p:nvPicPr>
              <p:cNvPr id="228" name="object 200">
                <a:extLst>
                  <a:ext uri="{FF2B5EF4-FFF2-40B4-BE49-F238E27FC236}">
                    <a16:creationId xmlns:a16="http://schemas.microsoft.com/office/drawing/2014/main" id="{C246627A-FEEB-5319-F607-36C3B2E3ECF5}"/>
                  </a:ext>
                </a:extLst>
              </p:cNvPr>
              <p:cNvPicPr/>
              <p:nvPr/>
            </p:nvPicPr>
            <p:blipFill>
              <a:blip r:embed="rId78" cstate="print"/>
              <a:stretch>
                <a:fillRect/>
              </a:stretch>
            </p:blipFill>
            <p:spPr>
              <a:xfrm>
                <a:off x="7821676" y="2370073"/>
                <a:ext cx="153924" cy="458850"/>
              </a:xfrm>
              <a:prstGeom prst="rect">
                <a:avLst/>
              </a:prstGeom>
            </p:spPr>
          </p:pic>
          <p:sp>
            <p:nvSpPr>
              <p:cNvPr id="229" name="object 201">
                <a:extLst>
                  <a:ext uri="{FF2B5EF4-FFF2-40B4-BE49-F238E27FC236}">
                    <a16:creationId xmlns:a16="http://schemas.microsoft.com/office/drawing/2014/main" id="{FBD7A52D-BD9A-022D-A929-846C657DF9A8}"/>
                  </a:ext>
                </a:extLst>
              </p:cNvPr>
              <p:cNvSpPr/>
              <p:nvPr/>
            </p:nvSpPr>
            <p:spPr>
              <a:xfrm>
                <a:off x="7821676" y="2370073"/>
                <a:ext cx="154305" cy="459105"/>
              </a:xfrm>
              <a:custGeom>
                <a:avLst/>
                <a:gdLst/>
                <a:ahLst/>
                <a:cxnLst/>
                <a:rect l="l" t="t" r="r" b="b"/>
                <a:pathLst>
                  <a:path w="154304" h="459105">
                    <a:moveTo>
                      <a:pt x="0" y="0"/>
                    </a:moveTo>
                    <a:lnTo>
                      <a:pt x="0" y="458850"/>
                    </a:lnTo>
                    <a:lnTo>
                      <a:pt x="153924" y="401447"/>
                    </a:lnTo>
                    <a:lnTo>
                      <a:pt x="153924" y="57403"/>
                    </a:lnTo>
                    <a:lnTo>
                      <a:pt x="0" y="0"/>
                    </a:lnTo>
                    <a:close/>
                  </a:path>
                </a:pathLst>
              </a:custGeom>
              <a:ln w="9525">
                <a:solidFill>
                  <a:srgbClr val="808080"/>
                </a:solidFill>
              </a:ln>
            </p:spPr>
            <p:txBody>
              <a:bodyPr wrap="square" lIns="0" tIns="0" rIns="0" bIns="0" rtlCol="0"/>
              <a:lstStyle/>
              <a:p>
                <a:endParaRPr sz="2400">
                  <a:latin typeface="+mn-lt"/>
                </a:endParaRPr>
              </a:p>
            </p:txBody>
          </p:sp>
          <p:sp>
            <p:nvSpPr>
              <p:cNvPr id="230" name="object 202">
                <a:extLst>
                  <a:ext uri="{FF2B5EF4-FFF2-40B4-BE49-F238E27FC236}">
                    <a16:creationId xmlns:a16="http://schemas.microsoft.com/office/drawing/2014/main" id="{39F91C18-908C-D39D-6E3B-6E2C6DAF1BAD}"/>
                  </a:ext>
                </a:extLst>
              </p:cNvPr>
              <p:cNvSpPr/>
              <p:nvPr/>
            </p:nvSpPr>
            <p:spPr>
              <a:xfrm>
                <a:off x="8129651" y="2446273"/>
                <a:ext cx="306705" cy="306705"/>
              </a:xfrm>
              <a:custGeom>
                <a:avLst/>
                <a:gdLst/>
                <a:ahLst/>
                <a:cxnLst/>
                <a:rect l="l" t="t" r="r" b="b"/>
                <a:pathLst>
                  <a:path w="306704" h="306705">
                    <a:moveTo>
                      <a:pt x="153162" y="0"/>
                    </a:moveTo>
                    <a:lnTo>
                      <a:pt x="104753" y="7822"/>
                    </a:lnTo>
                    <a:lnTo>
                      <a:pt x="62709" y="29598"/>
                    </a:lnTo>
                    <a:lnTo>
                      <a:pt x="29553" y="62791"/>
                    </a:lnTo>
                    <a:lnTo>
                      <a:pt x="7808" y="104867"/>
                    </a:lnTo>
                    <a:lnTo>
                      <a:pt x="0" y="153288"/>
                    </a:lnTo>
                    <a:lnTo>
                      <a:pt x="7808" y="201697"/>
                    </a:lnTo>
                    <a:lnTo>
                      <a:pt x="29553" y="243741"/>
                    </a:lnTo>
                    <a:lnTo>
                      <a:pt x="62709" y="276897"/>
                    </a:lnTo>
                    <a:lnTo>
                      <a:pt x="104753" y="298642"/>
                    </a:lnTo>
                    <a:lnTo>
                      <a:pt x="153162" y="306450"/>
                    </a:lnTo>
                    <a:lnTo>
                      <a:pt x="201570" y="298642"/>
                    </a:lnTo>
                    <a:lnTo>
                      <a:pt x="243614" y="276897"/>
                    </a:lnTo>
                    <a:lnTo>
                      <a:pt x="276770" y="243741"/>
                    </a:lnTo>
                    <a:lnTo>
                      <a:pt x="298515" y="201697"/>
                    </a:lnTo>
                    <a:lnTo>
                      <a:pt x="306324" y="153288"/>
                    </a:lnTo>
                    <a:lnTo>
                      <a:pt x="298515" y="104867"/>
                    </a:lnTo>
                    <a:lnTo>
                      <a:pt x="276770" y="62791"/>
                    </a:lnTo>
                    <a:lnTo>
                      <a:pt x="243614" y="29598"/>
                    </a:lnTo>
                    <a:lnTo>
                      <a:pt x="201570" y="7822"/>
                    </a:lnTo>
                    <a:lnTo>
                      <a:pt x="153162" y="0"/>
                    </a:lnTo>
                    <a:close/>
                  </a:path>
                </a:pathLst>
              </a:custGeom>
              <a:solidFill>
                <a:srgbClr val="C0C0C0"/>
              </a:solidFill>
            </p:spPr>
            <p:txBody>
              <a:bodyPr wrap="square" lIns="0" tIns="0" rIns="0" bIns="0" rtlCol="0"/>
              <a:lstStyle/>
              <a:p>
                <a:endParaRPr sz="2400">
                  <a:latin typeface="+mn-lt"/>
                </a:endParaRPr>
              </a:p>
            </p:txBody>
          </p:sp>
          <p:sp>
            <p:nvSpPr>
              <p:cNvPr id="231" name="object 203">
                <a:extLst>
                  <a:ext uri="{FF2B5EF4-FFF2-40B4-BE49-F238E27FC236}">
                    <a16:creationId xmlns:a16="http://schemas.microsoft.com/office/drawing/2014/main" id="{61EDD9A9-AACD-6957-D39D-349797AA24E6}"/>
                  </a:ext>
                </a:extLst>
              </p:cNvPr>
              <p:cNvSpPr/>
              <p:nvPr/>
            </p:nvSpPr>
            <p:spPr>
              <a:xfrm>
                <a:off x="8129651" y="2446273"/>
                <a:ext cx="306705" cy="306705"/>
              </a:xfrm>
              <a:custGeom>
                <a:avLst/>
                <a:gdLst/>
                <a:ahLst/>
                <a:cxnLst/>
                <a:rect l="l" t="t" r="r" b="b"/>
                <a:pathLst>
                  <a:path w="306704" h="306705">
                    <a:moveTo>
                      <a:pt x="0" y="153288"/>
                    </a:moveTo>
                    <a:lnTo>
                      <a:pt x="7808" y="104867"/>
                    </a:lnTo>
                    <a:lnTo>
                      <a:pt x="29553" y="62791"/>
                    </a:lnTo>
                    <a:lnTo>
                      <a:pt x="62709" y="29598"/>
                    </a:lnTo>
                    <a:lnTo>
                      <a:pt x="104753" y="7822"/>
                    </a:lnTo>
                    <a:lnTo>
                      <a:pt x="153162" y="0"/>
                    </a:lnTo>
                    <a:lnTo>
                      <a:pt x="201570" y="7822"/>
                    </a:lnTo>
                    <a:lnTo>
                      <a:pt x="243614" y="29598"/>
                    </a:lnTo>
                    <a:lnTo>
                      <a:pt x="276770" y="62791"/>
                    </a:lnTo>
                    <a:lnTo>
                      <a:pt x="298515" y="104867"/>
                    </a:lnTo>
                    <a:lnTo>
                      <a:pt x="306324" y="153288"/>
                    </a:lnTo>
                    <a:lnTo>
                      <a:pt x="298515" y="201697"/>
                    </a:lnTo>
                    <a:lnTo>
                      <a:pt x="276770" y="243741"/>
                    </a:lnTo>
                    <a:lnTo>
                      <a:pt x="243614" y="276897"/>
                    </a:lnTo>
                    <a:lnTo>
                      <a:pt x="201570" y="298642"/>
                    </a:lnTo>
                    <a:lnTo>
                      <a:pt x="153162" y="306450"/>
                    </a:lnTo>
                    <a:lnTo>
                      <a:pt x="104753" y="298642"/>
                    </a:lnTo>
                    <a:lnTo>
                      <a:pt x="62709" y="276897"/>
                    </a:lnTo>
                    <a:lnTo>
                      <a:pt x="29553" y="243741"/>
                    </a:lnTo>
                    <a:lnTo>
                      <a:pt x="7808" y="201697"/>
                    </a:lnTo>
                    <a:lnTo>
                      <a:pt x="0" y="153288"/>
                    </a:lnTo>
                    <a:close/>
                  </a:path>
                </a:pathLst>
              </a:custGeom>
              <a:ln w="9524">
                <a:solidFill>
                  <a:srgbClr val="808080"/>
                </a:solidFill>
              </a:ln>
            </p:spPr>
            <p:txBody>
              <a:bodyPr wrap="square" lIns="0" tIns="0" rIns="0" bIns="0" rtlCol="0"/>
              <a:lstStyle/>
              <a:p>
                <a:endParaRPr sz="2400">
                  <a:latin typeface="+mn-lt"/>
                </a:endParaRPr>
              </a:p>
            </p:txBody>
          </p:sp>
          <p:pic>
            <p:nvPicPr>
              <p:cNvPr id="232" name="object 204">
                <a:extLst>
                  <a:ext uri="{FF2B5EF4-FFF2-40B4-BE49-F238E27FC236}">
                    <a16:creationId xmlns:a16="http://schemas.microsoft.com/office/drawing/2014/main" id="{D9D7E385-EF05-AE7F-8A9F-CA60F9DDB874}"/>
                  </a:ext>
                </a:extLst>
              </p:cNvPr>
              <p:cNvPicPr/>
              <p:nvPr/>
            </p:nvPicPr>
            <p:blipFill>
              <a:blip r:embed="rId79" cstate="print"/>
              <a:stretch>
                <a:fillRect/>
              </a:stretch>
            </p:blipFill>
            <p:spPr>
              <a:xfrm>
                <a:off x="8201088" y="2517711"/>
                <a:ext cx="163449" cy="163575"/>
              </a:xfrm>
              <a:prstGeom prst="rect">
                <a:avLst/>
              </a:prstGeom>
            </p:spPr>
          </p:pic>
          <p:pic>
            <p:nvPicPr>
              <p:cNvPr id="233" name="object 205">
                <a:extLst>
                  <a:ext uri="{FF2B5EF4-FFF2-40B4-BE49-F238E27FC236}">
                    <a16:creationId xmlns:a16="http://schemas.microsoft.com/office/drawing/2014/main" id="{817E1D9D-443F-C88E-4B10-CF27C0519591}"/>
                  </a:ext>
                </a:extLst>
              </p:cNvPr>
              <p:cNvPicPr/>
              <p:nvPr/>
            </p:nvPicPr>
            <p:blipFill>
              <a:blip r:embed="rId80" cstate="print"/>
              <a:stretch>
                <a:fillRect/>
              </a:stretch>
            </p:blipFill>
            <p:spPr>
              <a:xfrm>
                <a:off x="6902450" y="2292857"/>
                <a:ext cx="76200" cy="613410"/>
              </a:xfrm>
              <a:prstGeom prst="rect">
                <a:avLst/>
              </a:prstGeom>
            </p:spPr>
          </p:pic>
          <p:sp>
            <p:nvSpPr>
              <p:cNvPr id="234" name="object 206">
                <a:extLst>
                  <a:ext uri="{FF2B5EF4-FFF2-40B4-BE49-F238E27FC236}">
                    <a16:creationId xmlns:a16="http://schemas.microsoft.com/office/drawing/2014/main" id="{F8AD4B37-5EAE-F231-A3CF-F88D3545FFA1}"/>
                  </a:ext>
                </a:extLst>
              </p:cNvPr>
              <p:cNvSpPr/>
              <p:nvPr/>
            </p:nvSpPr>
            <p:spPr>
              <a:xfrm>
                <a:off x="6902450" y="2292857"/>
                <a:ext cx="76200" cy="613410"/>
              </a:xfrm>
              <a:custGeom>
                <a:avLst/>
                <a:gdLst/>
                <a:ahLst/>
                <a:cxnLst/>
                <a:rect l="l" t="t" r="r" b="b"/>
                <a:pathLst>
                  <a:path w="76200" h="613410">
                    <a:moveTo>
                      <a:pt x="0" y="613410"/>
                    </a:moveTo>
                    <a:lnTo>
                      <a:pt x="76200" y="613410"/>
                    </a:lnTo>
                    <a:lnTo>
                      <a:pt x="76200" y="0"/>
                    </a:lnTo>
                    <a:lnTo>
                      <a:pt x="0" y="0"/>
                    </a:lnTo>
                    <a:lnTo>
                      <a:pt x="0" y="613410"/>
                    </a:lnTo>
                    <a:close/>
                  </a:path>
                </a:pathLst>
              </a:custGeom>
              <a:ln w="9525">
                <a:solidFill>
                  <a:srgbClr val="808080"/>
                </a:solidFill>
              </a:ln>
            </p:spPr>
            <p:txBody>
              <a:bodyPr wrap="square" lIns="0" tIns="0" rIns="0" bIns="0" rtlCol="0"/>
              <a:lstStyle/>
              <a:p>
                <a:endParaRPr sz="2400">
                  <a:latin typeface="+mn-lt"/>
                </a:endParaRPr>
              </a:p>
            </p:txBody>
          </p:sp>
          <p:pic>
            <p:nvPicPr>
              <p:cNvPr id="235" name="object 207">
                <a:extLst>
                  <a:ext uri="{FF2B5EF4-FFF2-40B4-BE49-F238E27FC236}">
                    <a16:creationId xmlns:a16="http://schemas.microsoft.com/office/drawing/2014/main" id="{36B35476-CC3F-DC46-BFB7-0C99FADC3BCC}"/>
                  </a:ext>
                </a:extLst>
              </p:cNvPr>
              <p:cNvPicPr/>
              <p:nvPr/>
            </p:nvPicPr>
            <p:blipFill>
              <a:blip r:embed="rId81" cstate="print"/>
              <a:stretch>
                <a:fillRect/>
              </a:stretch>
            </p:blipFill>
            <p:spPr>
              <a:xfrm>
                <a:off x="6978650" y="2216086"/>
                <a:ext cx="76200" cy="766762"/>
              </a:xfrm>
              <a:prstGeom prst="rect">
                <a:avLst/>
              </a:prstGeom>
            </p:spPr>
          </p:pic>
          <p:sp>
            <p:nvSpPr>
              <p:cNvPr id="236" name="object 208">
                <a:extLst>
                  <a:ext uri="{FF2B5EF4-FFF2-40B4-BE49-F238E27FC236}">
                    <a16:creationId xmlns:a16="http://schemas.microsoft.com/office/drawing/2014/main" id="{07C0964D-D9EC-2A95-FD69-B9E59748EA16}"/>
                  </a:ext>
                </a:extLst>
              </p:cNvPr>
              <p:cNvSpPr/>
              <p:nvPr/>
            </p:nvSpPr>
            <p:spPr>
              <a:xfrm>
                <a:off x="6978650" y="2216086"/>
                <a:ext cx="76200" cy="767080"/>
              </a:xfrm>
              <a:custGeom>
                <a:avLst/>
                <a:gdLst/>
                <a:ahLst/>
                <a:cxnLst/>
                <a:rect l="l" t="t" r="r" b="b"/>
                <a:pathLst>
                  <a:path w="76200" h="767080">
                    <a:moveTo>
                      <a:pt x="0" y="766762"/>
                    </a:moveTo>
                    <a:lnTo>
                      <a:pt x="76200" y="766762"/>
                    </a:lnTo>
                    <a:lnTo>
                      <a:pt x="76200" y="0"/>
                    </a:lnTo>
                    <a:lnTo>
                      <a:pt x="0" y="0"/>
                    </a:lnTo>
                    <a:lnTo>
                      <a:pt x="0" y="766762"/>
                    </a:lnTo>
                    <a:close/>
                  </a:path>
                </a:pathLst>
              </a:custGeom>
              <a:ln w="9525">
                <a:solidFill>
                  <a:srgbClr val="808080"/>
                </a:solidFill>
              </a:ln>
            </p:spPr>
            <p:txBody>
              <a:bodyPr wrap="square" lIns="0" tIns="0" rIns="0" bIns="0" rtlCol="0"/>
              <a:lstStyle/>
              <a:p>
                <a:endParaRPr sz="2400">
                  <a:latin typeface="+mn-lt"/>
                </a:endParaRPr>
              </a:p>
            </p:txBody>
          </p:sp>
          <p:pic>
            <p:nvPicPr>
              <p:cNvPr id="237" name="object 209">
                <a:extLst>
                  <a:ext uri="{FF2B5EF4-FFF2-40B4-BE49-F238E27FC236}">
                    <a16:creationId xmlns:a16="http://schemas.microsoft.com/office/drawing/2014/main" id="{C4DD4E2F-B838-E81A-0CCE-2A59455AA117}"/>
                  </a:ext>
                </a:extLst>
              </p:cNvPr>
              <p:cNvPicPr/>
              <p:nvPr/>
            </p:nvPicPr>
            <p:blipFill>
              <a:blip r:embed="rId82" cstate="print"/>
              <a:stretch>
                <a:fillRect/>
              </a:stretch>
            </p:blipFill>
            <p:spPr>
              <a:xfrm>
                <a:off x="5367401" y="2292857"/>
                <a:ext cx="690562" cy="613410"/>
              </a:xfrm>
              <a:prstGeom prst="rect">
                <a:avLst/>
              </a:prstGeom>
            </p:spPr>
          </p:pic>
          <p:sp>
            <p:nvSpPr>
              <p:cNvPr id="238" name="object 210">
                <a:extLst>
                  <a:ext uri="{FF2B5EF4-FFF2-40B4-BE49-F238E27FC236}">
                    <a16:creationId xmlns:a16="http://schemas.microsoft.com/office/drawing/2014/main" id="{2707C12F-6134-0DEE-E066-9795E8D6DE7B}"/>
                  </a:ext>
                </a:extLst>
              </p:cNvPr>
              <p:cNvSpPr/>
              <p:nvPr/>
            </p:nvSpPr>
            <p:spPr>
              <a:xfrm>
                <a:off x="5367401" y="2292857"/>
                <a:ext cx="690880" cy="613410"/>
              </a:xfrm>
              <a:custGeom>
                <a:avLst/>
                <a:gdLst/>
                <a:ahLst/>
                <a:cxnLst/>
                <a:rect l="l" t="t" r="r" b="b"/>
                <a:pathLst>
                  <a:path w="690879" h="613410">
                    <a:moveTo>
                      <a:pt x="0" y="613410"/>
                    </a:moveTo>
                    <a:lnTo>
                      <a:pt x="690562" y="613410"/>
                    </a:lnTo>
                    <a:lnTo>
                      <a:pt x="690562" y="0"/>
                    </a:lnTo>
                    <a:lnTo>
                      <a:pt x="0" y="0"/>
                    </a:lnTo>
                    <a:lnTo>
                      <a:pt x="0" y="613410"/>
                    </a:lnTo>
                    <a:close/>
                  </a:path>
                </a:pathLst>
              </a:custGeom>
              <a:ln w="9525">
                <a:solidFill>
                  <a:srgbClr val="808080"/>
                </a:solidFill>
              </a:ln>
            </p:spPr>
            <p:txBody>
              <a:bodyPr wrap="square" lIns="0" tIns="0" rIns="0" bIns="0" rtlCol="0"/>
              <a:lstStyle/>
              <a:p>
                <a:endParaRPr sz="2400">
                  <a:latin typeface="+mn-lt"/>
                </a:endParaRPr>
              </a:p>
            </p:txBody>
          </p:sp>
          <p:pic>
            <p:nvPicPr>
              <p:cNvPr id="239" name="object 211">
                <a:extLst>
                  <a:ext uri="{FF2B5EF4-FFF2-40B4-BE49-F238E27FC236}">
                    <a16:creationId xmlns:a16="http://schemas.microsoft.com/office/drawing/2014/main" id="{E2A84CA8-BCEE-AE9A-F024-FB6B0144D339}"/>
                  </a:ext>
                </a:extLst>
              </p:cNvPr>
              <p:cNvPicPr/>
              <p:nvPr/>
            </p:nvPicPr>
            <p:blipFill>
              <a:blip r:embed="rId83" cstate="print"/>
              <a:stretch>
                <a:fillRect/>
              </a:stretch>
            </p:blipFill>
            <p:spPr>
              <a:xfrm>
                <a:off x="5520817" y="2216086"/>
                <a:ext cx="76729" cy="766762"/>
              </a:xfrm>
              <a:prstGeom prst="rect">
                <a:avLst/>
              </a:prstGeom>
            </p:spPr>
          </p:pic>
          <p:sp>
            <p:nvSpPr>
              <p:cNvPr id="240" name="object 212">
                <a:extLst>
                  <a:ext uri="{FF2B5EF4-FFF2-40B4-BE49-F238E27FC236}">
                    <a16:creationId xmlns:a16="http://schemas.microsoft.com/office/drawing/2014/main" id="{A945F677-B866-3918-87F1-79D597C3A98B}"/>
                  </a:ext>
                </a:extLst>
              </p:cNvPr>
              <p:cNvSpPr/>
              <p:nvPr/>
            </p:nvSpPr>
            <p:spPr>
              <a:xfrm>
                <a:off x="5520817" y="2216086"/>
                <a:ext cx="76835" cy="767080"/>
              </a:xfrm>
              <a:custGeom>
                <a:avLst/>
                <a:gdLst/>
                <a:ahLst/>
                <a:cxnLst/>
                <a:rect l="l" t="t" r="r" b="b"/>
                <a:pathLst>
                  <a:path w="76835" h="767080">
                    <a:moveTo>
                      <a:pt x="0" y="766762"/>
                    </a:moveTo>
                    <a:lnTo>
                      <a:pt x="76729" y="766762"/>
                    </a:lnTo>
                    <a:lnTo>
                      <a:pt x="76729" y="0"/>
                    </a:lnTo>
                    <a:lnTo>
                      <a:pt x="0" y="0"/>
                    </a:lnTo>
                    <a:lnTo>
                      <a:pt x="0" y="766762"/>
                    </a:lnTo>
                    <a:close/>
                  </a:path>
                </a:pathLst>
              </a:custGeom>
              <a:ln w="9525">
                <a:solidFill>
                  <a:srgbClr val="808080"/>
                </a:solidFill>
              </a:ln>
            </p:spPr>
            <p:txBody>
              <a:bodyPr wrap="square" lIns="0" tIns="0" rIns="0" bIns="0" rtlCol="0"/>
              <a:lstStyle/>
              <a:p>
                <a:endParaRPr sz="2400">
                  <a:latin typeface="+mn-lt"/>
                </a:endParaRPr>
              </a:p>
            </p:txBody>
          </p:sp>
          <p:pic>
            <p:nvPicPr>
              <p:cNvPr id="241" name="object 213">
                <a:extLst>
                  <a:ext uri="{FF2B5EF4-FFF2-40B4-BE49-F238E27FC236}">
                    <a16:creationId xmlns:a16="http://schemas.microsoft.com/office/drawing/2014/main" id="{99EDA17A-6313-11AF-D618-A4219154EDA0}"/>
                  </a:ext>
                </a:extLst>
              </p:cNvPr>
              <p:cNvPicPr/>
              <p:nvPr/>
            </p:nvPicPr>
            <p:blipFill>
              <a:blip r:embed="rId84" cstate="print"/>
              <a:stretch>
                <a:fillRect/>
              </a:stretch>
            </p:blipFill>
            <p:spPr>
              <a:xfrm>
                <a:off x="6057900" y="2292286"/>
                <a:ext cx="77787" cy="614362"/>
              </a:xfrm>
              <a:prstGeom prst="rect">
                <a:avLst/>
              </a:prstGeom>
            </p:spPr>
          </p:pic>
          <p:sp>
            <p:nvSpPr>
              <p:cNvPr id="242" name="object 214">
                <a:extLst>
                  <a:ext uri="{FF2B5EF4-FFF2-40B4-BE49-F238E27FC236}">
                    <a16:creationId xmlns:a16="http://schemas.microsoft.com/office/drawing/2014/main" id="{22352529-105B-A55C-1FDA-9B7578C3F2E6}"/>
                  </a:ext>
                </a:extLst>
              </p:cNvPr>
              <p:cNvSpPr/>
              <p:nvPr/>
            </p:nvSpPr>
            <p:spPr>
              <a:xfrm>
                <a:off x="6057900" y="2292286"/>
                <a:ext cx="78105" cy="614680"/>
              </a:xfrm>
              <a:custGeom>
                <a:avLst/>
                <a:gdLst/>
                <a:ahLst/>
                <a:cxnLst/>
                <a:rect l="l" t="t" r="r" b="b"/>
                <a:pathLst>
                  <a:path w="78104" h="614680">
                    <a:moveTo>
                      <a:pt x="0" y="614362"/>
                    </a:moveTo>
                    <a:lnTo>
                      <a:pt x="77787" y="614362"/>
                    </a:lnTo>
                    <a:lnTo>
                      <a:pt x="77787" y="0"/>
                    </a:lnTo>
                    <a:lnTo>
                      <a:pt x="0" y="0"/>
                    </a:lnTo>
                    <a:lnTo>
                      <a:pt x="0" y="614362"/>
                    </a:lnTo>
                    <a:close/>
                  </a:path>
                </a:pathLst>
              </a:custGeom>
              <a:ln w="9525">
                <a:solidFill>
                  <a:srgbClr val="808080"/>
                </a:solidFill>
              </a:ln>
            </p:spPr>
            <p:txBody>
              <a:bodyPr wrap="square" lIns="0" tIns="0" rIns="0" bIns="0" rtlCol="0"/>
              <a:lstStyle/>
              <a:p>
                <a:endParaRPr sz="2400">
                  <a:latin typeface="+mn-lt"/>
                </a:endParaRPr>
              </a:p>
            </p:txBody>
          </p:sp>
        </p:grpSp>
        <p:grpSp>
          <p:nvGrpSpPr>
            <p:cNvPr id="17" name="object 215">
              <a:extLst>
                <a:ext uri="{FF2B5EF4-FFF2-40B4-BE49-F238E27FC236}">
                  <a16:creationId xmlns:a16="http://schemas.microsoft.com/office/drawing/2014/main" id="{CD90BDA3-19DD-DD24-DC7D-BDC8F04FFD04}"/>
                </a:ext>
              </a:extLst>
            </p:cNvPr>
            <p:cNvGrpSpPr/>
            <p:nvPr/>
          </p:nvGrpSpPr>
          <p:grpSpPr>
            <a:xfrm>
              <a:off x="4254896" y="3546250"/>
              <a:ext cx="4202204" cy="644076"/>
              <a:chOff x="3344862" y="3557587"/>
              <a:chExt cx="5095875" cy="781050"/>
            </a:xfrm>
          </p:grpSpPr>
          <p:pic>
            <p:nvPicPr>
              <p:cNvPr id="24" name="object 216">
                <a:extLst>
                  <a:ext uri="{FF2B5EF4-FFF2-40B4-BE49-F238E27FC236}">
                    <a16:creationId xmlns:a16="http://schemas.microsoft.com/office/drawing/2014/main" id="{50172DD2-F027-0A27-9624-CB0F3E05EC85}"/>
                  </a:ext>
                </a:extLst>
              </p:cNvPr>
              <p:cNvPicPr/>
              <p:nvPr/>
            </p:nvPicPr>
            <p:blipFill>
              <a:blip r:embed="rId85" cstate="print"/>
              <a:stretch>
                <a:fillRect/>
              </a:stretch>
            </p:blipFill>
            <p:spPr>
              <a:xfrm>
                <a:off x="5276976" y="3589273"/>
                <a:ext cx="153543" cy="712851"/>
              </a:xfrm>
              <a:prstGeom prst="rect">
                <a:avLst/>
              </a:prstGeom>
            </p:spPr>
          </p:pic>
          <p:sp>
            <p:nvSpPr>
              <p:cNvPr id="25" name="object 217">
                <a:extLst>
                  <a:ext uri="{FF2B5EF4-FFF2-40B4-BE49-F238E27FC236}">
                    <a16:creationId xmlns:a16="http://schemas.microsoft.com/office/drawing/2014/main" id="{4E39E400-957E-9670-7ADD-9A05FDBA3A83}"/>
                  </a:ext>
                </a:extLst>
              </p:cNvPr>
              <p:cNvSpPr/>
              <p:nvPr/>
            </p:nvSpPr>
            <p:spPr>
              <a:xfrm>
                <a:off x="5276976" y="3589273"/>
                <a:ext cx="153670" cy="713105"/>
              </a:xfrm>
              <a:custGeom>
                <a:avLst/>
                <a:gdLst/>
                <a:ahLst/>
                <a:cxnLst/>
                <a:rect l="l" t="t" r="r" b="b"/>
                <a:pathLst>
                  <a:path w="153670" h="713104">
                    <a:moveTo>
                      <a:pt x="78486" y="0"/>
                    </a:moveTo>
                    <a:lnTo>
                      <a:pt x="153543" y="8381"/>
                    </a:lnTo>
                    <a:lnTo>
                      <a:pt x="74930" y="712851"/>
                    </a:lnTo>
                    <a:lnTo>
                      <a:pt x="0" y="704469"/>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26" name="object 218">
                <a:extLst>
                  <a:ext uri="{FF2B5EF4-FFF2-40B4-BE49-F238E27FC236}">
                    <a16:creationId xmlns:a16="http://schemas.microsoft.com/office/drawing/2014/main" id="{10B87F8F-65E0-51A3-1C04-228B287D6324}"/>
                  </a:ext>
                </a:extLst>
              </p:cNvPr>
              <p:cNvPicPr/>
              <p:nvPr/>
            </p:nvPicPr>
            <p:blipFill>
              <a:blip r:embed="rId86" cstate="print"/>
              <a:stretch>
                <a:fillRect/>
              </a:stretch>
            </p:blipFill>
            <p:spPr>
              <a:xfrm>
                <a:off x="5117973" y="3584448"/>
                <a:ext cx="153542" cy="712851"/>
              </a:xfrm>
              <a:prstGeom prst="rect">
                <a:avLst/>
              </a:prstGeom>
            </p:spPr>
          </p:pic>
          <p:sp>
            <p:nvSpPr>
              <p:cNvPr id="27" name="object 219">
                <a:extLst>
                  <a:ext uri="{FF2B5EF4-FFF2-40B4-BE49-F238E27FC236}">
                    <a16:creationId xmlns:a16="http://schemas.microsoft.com/office/drawing/2014/main" id="{D7014DA2-CAF9-FD1F-B74D-37E813FD6A3D}"/>
                  </a:ext>
                </a:extLst>
              </p:cNvPr>
              <p:cNvSpPr/>
              <p:nvPr/>
            </p:nvSpPr>
            <p:spPr>
              <a:xfrm>
                <a:off x="5117973" y="3584448"/>
                <a:ext cx="153670" cy="713105"/>
              </a:xfrm>
              <a:custGeom>
                <a:avLst/>
                <a:gdLst/>
                <a:ahLst/>
                <a:cxnLst/>
                <a:rect l="l" t="t" r="r" b="b"/>
                <a:pathLst>
                  <a:path w="153670" h="713104">
                    <a:moveTo>
                      <a:pt x="78486" y="0"/>
                    </a:moveTo>
                    <a:lnTo>
                      <a:pt x="153542" y="8381"/>
                    </a:lnTo>
                    <a:lnTo>
                      <a:pt x="74929" y="712851"/>
                    </a:lnTo>
                    <a:lnTo>
                      <a:pt x="0" y="704469"/>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28" name="object 220">
                <a:extLst>
                  <a:ext uri="{FF2B5EF4-FFF2-40B4-BE49-F238E27FC236}">
                    <a16:creationId xmlns:a16="http://schemas.microsoft.com/office/drawing/2014/main" id="{69FFBDBB-3819-8562-649F-ED7B0BE1E1A3}"/>
                  </a:ext>
                </a:extLst>
              </p:cNvPr>
              <p:cNvPicPr/>
              <p:nvPr/>
            </p:nvPicPr>
            <p:blipFill>
              <a:blip r:embed="rId87" cstate="print"/>
              <a:stretch>
                <a:fillRect/>
              </a:stretch>
            </p:blipFill>
            <p:spPr>
              <a:xfrm>
                <a:off x="4968621" y="3589273"/>
                <a:ext cx="153542" cy="712851"/>
              </a:xfrm>
              <a:prstGeom prst="rect">
                <a:avLst/>
              </a:prstGeom>
            </p:spPr>
          </p:pic>
          <p:sp>
            <p:nvSpPr>
              <p:cNvPr id="29" name="object 221">
                <a:extLst>
                  <a:ext uri="{FF2B5EF4-FFF2-40B4-BE49-F238E27FC236}">
                    <a16:creationId xmlns:a16="http://schemas.microsoft.com/office/drawing/2014/main" id="{D6C431D7-BC80-511F-E864-6292A36426D1}"/>
                  </a:ext>
                </a:extLst>
              </p:cNvPr>
              <p:cNvSpPr/>
              <p:nvPr/>
            </p:nvSpPr>
            <p:spPr>
              <a:xfrm>
                <a:off x="4968621" y="3589273"/>
                <a:ext cx="153670" cy="713105"/>
              </a:xfrm>
              <a:custGeom>
                <a:avLst/>
                <a:gdLst/>
                <a:ahLst/>
                <a:cxnLst/>
                <a:rect l="l" t="t" r="r" b="b"/>
                <a:pathLst>
                  <a:path w="153670" h="713104">
                    <a:moveTo>
                      <a:pt x="78486" y="0"/>
                    </a:moveTo>
                    <a:lnTo>
                      <a:pt x="153542" y="8381"/>
                    </a:lnTo>
                    <a:lnTo>
                      <a:pt x="75056" y="712851"/>
                    </a:lnTo>
                    <a:lnTo>
                      <a:pt x="0" y="704469"/>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30" name="object 222">
                <a:extLst>
                  <a:ext uri="{FF2B5EF4-FFF2-40B4-BE49-F238E27FC236}">
                    <a16:creationId xmlns:a16="http://schemas.microsoft.com/office/drawing/2014/main" id="{F75AE4DD-565C-2D19-E132-6F9AD8614A48}"/>
                  </a:ext>
                </a:extLst>
              </p:cNvPr>
              <p:cNvPicPr/>
              <p:nvPr/>
            </p:nvPicPr>
            <p:blipFill>
              <a:blip r:embed="rId85" cstate="print"/>
              <a:stretch>
                <a:fillRect/>
              </a:stretch>
            </p:blipFill>
            <p:spPr>
              <a:xfrm>
                <a:off x="4817744" y="3594100"/>
                <a:ext cx="153542" cy="712851"/>
              </a:xfrm>
              <a:prstGeom prst="rect">
                <a:avLst/>
              </a:prstGeom>
            </p:spPr>
          </p:pic>
          <p:sp>
            <p:nvSpPr>
              <p:cNvPr id="31" name="object 223">
                <a:extLst>
                  <a:ext uri="{FF2B5EF4-FFF2-40B4-BE49-F238E27FC236}">
                    <a16:creationId xmlns:a16="http://schemas.microsoft.com/office/drawing/2014/main" id="{025D560D-4F50-5C19-E6FA-B3FBBEE5CC59}"/>
                  </a:ext>
                </a:extLst>
              </p:cNvPr>
              <p:cNvSpPr/>
              <p:nvPr/>
            </p:nvSpPr>
            <p:spPr>
              <a:xfrm>
                <a:off x="4817744" y="3594100"/>
                <a:ext cx="153670" cy="713105"/>
              </a:xfrm>
              <a:custGeom>
                <a:avLst/>
                <a:gdLst/>
                <a:ahLst/>
                <a:cxnLst/>
                <a:rect l="l" t="t" r="r" b="b"/>
                <a:pathLst>
                  <a:path w="153670" h="713104">
                    <a:moveTo>
                      <a:pt x="78485" y="0"/>
                    </a:moveTo>
                    <a:lnTo>
                      <a:pt x="153542" y="8382"/>
                    </a:lnTo>
                    <a:lnTo>
                      <a:pt x="74929" y="712851"/>
                    </a:lnTo>
                    <a:lnTo>
                      <a:pt x="0" y="704469"/>
                    </a:lnTo>
                    <a:lnTo>
                      <a:pt x="78485" y="0"/>
                    </a:lnTo>
                    <a:close/>
                  </a:path>
                </a:pathLst>
              </a:custGeom>
              <a:ln w="9525">
                <a:solidFill>
                  <a:srgbClr val="808080"/>
                </a:solidFill>
              </a:ln>
            </p:spPr>
            <p:txBody>
              <a:bodyPr wrap="square" lIns="0" tIns="0" rIns="0" bIns="0" rtlCol="0"/>
              <a:lstStyle/>
              <a:p>
                <a:endParaRPr sz="2400">
                  <a:latin typeface="+mn-lt"/>
                </a:endParaRPr>
              </a:p>
            </p:txBody>
          </p:sp>
          <p:pic>
            <p:nvPicPr>
              <p:cNvPr id="32" name="object 224">
                <a:extLst>
                  <a:ext uri="{FF2B5EF4-FFF2-40B4-BE49-F238E27FC236}">
                    <a16:creationId xmlns:a16="http://schemas.microsoft.com/office/drawing/2014/main" id="{3736551F-64E0-901A-39D5-8FA0DD2F7724}"/>
                  </a:ext>
                </a:extLst>
              </p:cNvPr>
              <p:cNvPicPr/>
              <p:nvPr/>
            </p:nvPicPr>
            <p:blipFill>
              <a:blip r:embed="rId85" cstate="print"/>
              <a:stretch>
                <a:fillRect/>
              </a:stretch>
            </p:blipFill>
            <p:spPr>
              <a:xfrm>
                <a:off x="4660391" y="3589273"/>
                <a:ext cx="153543" cy="712851"/>
              </a:xfrm>
              <a:prstGeom prst="rect">
                <a:avLst/>
              </a:prstGeom>
            </p:spPr>
          </p:pic>
          <p:sp>
            <p:nvSpPr>
              <p:cNvPr id="33" name="object 225">
                <a:extLst>
                  <a:ext uri="{FF2B5EF4-FFF2-40B4-BE49-F238E27FC236}">
                    <a16:creationId xmlns:a16="http://schemas.microsoft.com/office/drawing/2014/main" id="{18A8D7B4-ECBF-A942-4171-27D131CB9B6C}"/>
                  </a:ext>
                </a:extLst>
              </p:cNvPr>
              <p:cNvSpPr/>
              <p:nvPr/>
            </p:nvSpPr>
            <p:spPr>
              <a:xfrm>
                <a:off x="4660391" y="3589273"/>
                <a:ext cx="153670" cy="713105"/>
              </a:xfrm>
              <a:custGeom>
                <a:avLst/>
                <a:gdLst/>
                <a:ahLst/>
                <a:cxnLst/>
                <a:rect l="l" t="t" r="r" b="b"/>
                <a:pathLst>
                  <a:path w="153670" h="713104">
                    <a:moveTo>
                      <a:pt x="78486" y="0"/>
                    </a:moveTo>
                    <a:lnTo>
                      <a:pt x="153543" y="8381"/>
                    </a:lnTo>
                    <a:lnTo>
                      <a:pt x="74930" y="712851"/>
                    </a:lnTo>
                    <a:lnTo>
                      <a:pt x="0" y="704469"/>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34" name="object 226">
                <a:extLst>
                  <a:ext uri="{FF2B5EF4-FFF2-40B4-BE49-F238E27FC236}">
                    <a16:creationId xmlns:a16="http://schemas.microsoft.com/office/drawing/2014/main" id="{835D54AB-327B-0880-878A-335EDA250DC3}"/>
                  </a:ext>
                </a:extLst>
              </p:cNvPr>
              <p:cNvPicPr/>
              <p:nvPr/>
            </p:nvPicPr>
            <p:blipFill>
              <a:blip r:embed="rId88" cstate="print"/>
              <a:stretch>
                <a:fillRect/>
              </a:stretch>
            </p:blipFill>
            <p:spPr>
              <a:xfrm>
                <a:off x="4506213" y="3594100"/>
                <a:ext cx="153543" cy="712851"/>
              </a:xfrm>
              <a:prstGeom prst="rect">
                <a:avLst/>
              </a:prstGeom>
            </p:spPr>
          </p:pic>
          <p:sp>
            <p:nvSpPr>
              <p:cNvPr id="35" name="object 227">
                <a:extLst>
                  <a:ext uri="{FF2B5EF4-FFF2-40B4-BE49-F238E27FC236}">
                    <a16:creationId xmlns:a16="http://schemas.microsoft.com/office/drawing/2014/main" id="{51AE74C9-66A3-D16F-3805-910A56D3A041}"/>
                  </a:ext>
                </a:extLst>
              </p:cNvPr>
              <p:cNvSpPr/>
              <p:nvPr/>
            </p:nvSpPr>
            <p:spPr>
              <a:xfrm>
                <a:off x="4506213" y="3594100"/>
                <a:ext cx="153670" cy="713105"/>
              </a:xfrm>
              <a:custGeom>
                <a:avLst/>
                <a:gdLst/>
                <a:ahLst/>
                <a:cxnLst/>
                <a:rect l="l" t="t" r="r" b="b"/>
                <a:pathLst>
                  <a:path w="153670" h="713104">
                    <a:moveTo>
                      <a:pt x="78486" y="0"/>
                    </a:moveTo>
                    <a:lnTo>
                      <a:pt x="153543" y="8382"/>
                    </a:lnTo>
                    <a:lnTo>
                      <a:pt x="74930" y="712851"/>
                    </a:lnTo>
                    <a:lnTo>
                      <a:pt x="0" y="704469"/>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36" name="object 228">
                <a:extLst>
                  <a:ext uri="{FF2B5EF4-FFF2-40B4-BE49-F238E27FC236}">
                    <a16:creationId xmlns:a16="http://schemas.microsoft.com/office/drawing/2014/main" id="{73654D82-4E19-A689-57F9-86A4324F92EC}"/>
                  </a:ext>
                </a:extLst>
              </p:cNvPr>
              <p:cNvPicPr/>
              <p:nvPr/>
            </p:nvPicPr>
            <p:blipFill>
              <a:blip r:embed="rId89" cstate="print"/>
              <a:stretch>
                <a:fillRect/>
              </a:stretch>
            </p:blipFill>
            <p:spPr>
              <a:xfrm>
                <a:off x="4352036" y="3589273"/>
                <a:ext cx="153542" cy="712851"/>
              </a:xfrm>
              <a:prstGeom prst="rect">
                <a:avLst/>
              </a:prstGeom>
            </p:spPr>
          </p:pic>
          <p:sp>
            <p:nvSpPr>
              <p:cNvPr id="37" name="object 229">
                <a:extLst>
                  <a:ext uri="{FF2B5EF4-FFF2-40B4-BE49-F238E27FC236}">
                    <a16:creationId xmlns:a16="http://schemas.microsoft.com/office/drawing/2014/main" id="{B3962612-CE69-3EA0-0418-F894C1B77DBB}"/>
                  </a:ext>
                </a:extLst>
              </p:cNvPr>
              <p:cNvSpPr/>
              <p:nvPr/>
            </p:nvSpPr>
            <p:spPr>
              <a:xfrm>
                <a:off x="4352036" y="3589273"/>
                <a:ext cx="153670" cy="713105"/>
              </a:xfrm>
              <a:custGeom>
                <a:avLst/>
                <a:gdLst/>
                <a:ahLst/>
                <a:cxnLst/>
                <a:rect l="l" t="t" r="r" b="b"/>
                <a:pathLst>
                  <a:path w="153670" h="713104">
                    <a:moveTo>
                      <a:pt x="78486" y="0"/>
                    </a:moveTo>
                    <a:lnTo>
                      <a:pt x="153542" y="8381"/>
                    </a:lnTo>
                    <a:lnTo>
                      <a:pt x="75056" y="712851"/>
                    </a:lnTo>
                    <a:lnTo>
                      <a:pt x="0" y="704469"/>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38" name="object 230">
                <a:extLst>
                  <a:ext uri="{FF2B5EF4-FFF2-40B4-BE49-F238E27FC236}">
                    <a16:creationId xmlns:a16="http://schemas.microsoft.com/office/drawing/2014/main" id="{B1C61076-5927-00D1-0055-F6F584EECEB3}"/>
                  </a:ext>
                </a:extLst>
              </p:cNvPr>
              <p:cNvPicPr/>
              <p:nvPr/>
            </p:nvPicPr>
            <p:blipFill>
              <a:blip r:embed="rId90" cstate="print"/>
              <a:stretch>
                <a:fillRect/>
              </a:stretch>
            </p:blipFill>
            <p:spPr>
              <a:xfrm>
                <a:off x="4197858" y="3589273"/>
                <a:ext cx="153542" cy="712851"/>
              </a:xfrm>
              <a:prstGeom prst="rect">
                <a:avLst/>
              </a:prstGeom>
            </p:spPr>
          </p:pic>
          <p:sp>
            <p:nvSpPr>
              <p:cNvPr id="39" name="object 231">
                <a:extLst>
                  <a:ext uri="{FF2B5EF4-FFF2-40B4-BE49-F238E27FC236}">
                    <a16:creationId xmlns:a16="http://schemas.microsoft.com/office/drawing/2014/main" id="{97866B2C-8E55-4369-C64C-317E435BA266}"/>
                  </a:ext>
                </a:extLst>
              </p:cNvPr>
              <p:cNvSpPr/>
              <p:nvPr/>
            </p:nvSpPr>
            <p:spPr>
              <a:xfrm>
                <a:off x="4197858" y="3589273"/>
                <a:ext cx="153670" cy="713105"/>
              </a:xfrm>
              <a:custGeom>
                <a:avLst/>
                <a:gdLst/>
                <a:ahLst/>
                <a:cxnLst/>
                <a:rect l="l" t="t" r="r" b="b"/>
                <a:pathLst>
                  <a:path w="153670" h="713104">
                    <a:moveTo>
                      <a:pt x="78612" y="0"/>
                    </a:moveTo>
                    <a:lnTo>
                      <a:pt x="153542" y="8381"/>
                    </a:lnTo>
                    <a:lnTo>
                      <a:pt x="75056" y="712851"/>
                    </a:lnTo>
                    <a:lnTo>
                      <a:pt x="0" y="704469"/>
                    </a:lnTo>
                    <a:lnTo>
                      <a:pt x="78612" y="0"/>
                    </a:lnTo>
                    <a:close/>
                  </a:path>
                </a:pathLst>
              </a:custGeom>
              <a:ln w="9525">
                <a:solidFill>
                  <a:srgbClr val="808080"/>
                </a:solidFill>
              </a:ln>
            </p:spPr>
            <p:txBody>
              <a:bodyPr wrap="square" lIns="0" tIns="0" rIns="0" bIns="0" rtlCol="0"/>
              <a:lstStyle/>
              <a:p>
                <a:endParaRPr sz="2400">
                  <a:latin typeface="+mn-lt"/>
                </a:endParaRPr>
              </a:p>
            </p:txBody>
          </p:sp>
          <p:pic>
            <p:nvPicPr>
              <p:cNvPr id="40" name="object 232">
                <a:extLst>
                  <a:ext uri="{FF2B5EF4-FFF2-40B4-BE49-F238E27FC236}">
                    <a16:creationId xmlns:a16="http://schemas.microsoft.com/office/drawing/2014/main" id="{6C53AB55-6066-701F-FD00-2A78D8C340C2}"/>
                  </a:ext>
                </a:extLst>
              </p:cNvPr>
              <p:cNvPicPr/>
              <p:nvPr/>
            </p:nvPicPr>
            <p:blipFill>
              <a:blip r:embed="rId85" cstate="print"/>
              <a:stretch>
                <a:fillRect/>
              </a:stretch>
            </p:blipFill>
            <p:spPr>
              <a:xfrm>
                <a:off x="4043806" y="3594100"/>
                <a:ext cx="153542" cy="712851"/>
              </a:xfrm>
              <a:prstGeom prst="rect">
                <a:avLst/>
              </a:prstGeom>
            </p:spPr>
          </p:pic>
          <p:sp>
            <p:nvSpPr>
              <p:cNvPr id="41" name="object 233">
                <a:extLst>
                  <a:ext uri="{FF2B5EF4-FFF2-40B4-BE49-F238E27FC236}">
                    <a16:creationId xmlns:a16="http://schemas.microsoft.com/office/drawing/2014/main" id="{B0053551-0897-EACE-9884-F444C18BBC1D}"/>
                  </a:ext>
                </a:extLst>
              </p:cNvPr>
              <p:cNvSpPr/>
              <p:nvPr/>
            </p:nvSpPr>
            <p:spPr>
              <a:xfrm>
                <a:off x="4043806" y="3594100"/>
                <a:ext cx="153670" cy="713105"/>
              </a:xfrm>
              <a:custGeom>
                <a:avLst/>
                <a:gdLst/>
                <a:ahLst/>
                <a:cxnLst/>
                <a:rect l="l" t="t" r="r" b="b"/>
                <a:pathLst>
                  <a:path w="153670" h="713104">
                    <a:moveTo>
                      <a:pt x="78485" y="0"/>
                    </a:moveTo>
                    <a:lnTo>
                      <a:pt x="153542" y="8382"/>
                    </a:lnTo>
                    <a:lnTo>
                      <a:pt x="74929" y="712851"/>
                    </a:lnTo>
                    <a:lnTo>
                      <a:pt x="0" y="704469"/>
                    </a:lnTo>
                    <a:lnTo>
                      <a:pt x="78485" y="0"/>
                    </a:lnTo>
                    <a:close/>
                  </a:path>
                </a:pathLst>
              </a:custGeom>
              <a:ln w="9525">
                <a:solidFill>
                  <a:srgbClr val="808080"/>
                </a:solidFill>
              </a:ln>
            </p:spPr>
            <p:txBody>
              <a:bodyPr wrap="square" lIns="0" tIns="0" rIns="0" bIns="0" rtlCol="0"/>
              <a:lstStyle/>
              <a:p>
                <a:endParaRPr sz="2400">
                  <a:latin typeface="+mn-lt"/>
                </a:endParaRPr>
              </a:p>
            </p:txBody>
          </p:sp>
          <p:pic>
            <p:nvPicPr>
              <p:cNvPr id="42" name="object 234">
                <a:extLst>
                  <a:ext uri="{FF2B5EF4-FFF2-40B4-BE49-F238E27FC236}">
                    <a16:creationId xmlns:a16="http://schemas.microsoft.com/office/drawing/2014/main" id="{C3711EDD-F114-E083-44B8-69CAA1F2AF7C}"/>
                  </a:ext>
                </a:extLst>
              </p:cNvPr>
              <p:cNvPicPr/>
              <p:nvPr/>
            </p:nvPicPr>
            <p:blipFill>
              <a:blip r:embed="rId91" cstate="print"/>
              <a:stretch>
                <a:fillRect/>
              </a:stretch>
            </p:blipFill>
            <p:spPr>
              <a:xfrm>
                <a:off x="5348160" y="3557587"/>
                <a:ext cx="163702" cy="86741"/>
              </a:xfrm>
              <a:prstGeom prst="rect">
                <a:avLst/>
              </a:prstGeom>
            </p:spPr>
          </p:pic>
          <p:pic>
            <p:nvPicPr>
              <p:cNvPr id="43" name="object 235">
                <a:extLst>
                  <a:ext uri="{FF2B5EF4-FFF2-40B4-BE49-F238E27FC236}">
                    <a16:creationId xmlns:a16="http://schemas.microsoft.com/office/drawing/2014/main" id="{7F66E266-577A-8D09-0EF1-77A0E0AB5A0F}"/>
                  </a:ext>
                </a:extLst>
              </p:cNvPr>
              <p:cNvPicPr/>
              <p:nvPr/>
            </p:nvPicPr>
            <p:blipFill>
              <a:blip r:embed="rId92" cstate="print"/>
              <a:stretch>
                <a:fillRect/>
              </a:stretch>
            </p:blipFill>
            <p:spPr>
              <a:xfrm>
                <a:off x="5193982" y="3557587"/>
                <a:ext cx="86613" cy="86741"/>
              </a:xfrm>
              <a:prstGeom prst="rect">
                <a:avLst/>
              </a:prstGeom>
            </p:spPr>
          </p:pic>
          <p:pic>
            <p:nvPicPr>
              <p:cNvPr id="44" name="object 236">
                <a:extLst>
                  <a:ext uri="{FF2B5EF4-FFF2-40B4-BE49-F238E27FC236}">
                    <a16:creationId xmlns:a16="http://schemas.microsoft.com/office/drawing/2014/main" id="{51A70338-3BD9-A01C-DC7A-601121644DB0}"/>
                  </a:ext>
                </a:extLst>
              </p:cNvPr>
              <p:cNvPicPr/>
              <p:nvPr/>
            </p:nvPicPr>
            <p:blipFill>
              <a:blip r:embed="rId93" cstate="print"/>
              <a:stretch>
                <a:fillRect/>
              </a:stretch>
            </p:blipFill>
            <p:spPr>
              <a:xfrm>
                <a:off x="5039804" y="3557587"/>
                <a:ext cx="86613" cy="86741"/>
              </a:xfrm>
              <a:prstGeom prst="rect">
                <a:avLst/>
              </a:prstGeom>
            </p:spPr>
          </p:pic>
          <p:pic>
            <p:nvPicPr>
              <p:cNvPr id="45" name="object 237">
                <a:extLst>
                  <a:ext uri="{FF2B5EF4-FFF2-40B4-BE49-F238E27FC236}">
                    <a16:creationId xmlns:a16="http://schemas.microsoft.com/office/drawing/2014/main" id="{39E962FA-B2C0-DD49-3B59-28268349DA3D}"/>
                  </a:ext>
                </a:extLst>
              </p:cNvPr>
              <p:cNvPicPr/>
              <p:nvPr/>
            </p:nvPicPr>
            <p:blipFill>
              <a:blip r:embed="rId94" cstate="print"/>
              <a:stretch>
                <a:fillRect/>
              </a:stretch>
            </p:blipFill>
            <p:spPr>
              <a:xfrm>
                <a:off x="4885753" y="3557587"/>
                <a:ext cx="86487" cy="86741"/>
              </a:xfrm>
              <a:prstGeom prst="rect">
                <a:avLst/>
              </a:prstGeom>
            </p:spPr>
          </p:pic>
          <p:pic>
            <p:nvPicPr>
              <p:cNvPr id="46" name="object 238">
                <a:extLst>
                  <a:ext uri="{FF2B5EF4-FFF2-40B4-BE49-F238E27FC236}">
                    <a16:creationId xmlns:a16="http://schemas.microsoft.com/office/drawing/2014/main" id="{CD2DDDE0-D363-C0E2-E7E4-2B779A9795BA}"/>
                  </a:ext>
                </a:extLst>
              </p:cNvPr>
              <p:cNvPicPr/>
              <p:nvPr/>
            </p:nvPicPr>
            <p:blipFill>
              <a:blip r:embed="rId92" cstate="print"/>
              <a:stretch>
                <a:fillRect/>
              </a:stretch>
            </p:blipFill>
            <p:spPr>
              <a:xfrm>
                <a:off x="4731575" y="3557587"/>
                <a:ext cx="86613" cy="86741"/>
              </a:xfrm>
              <a:prstGeom prst="rect">
                <a:avLst/>
              </a:prstGeom>
            </p:spPr>
          </p:pic>
          <p:pic>
            <p:nvPicPr>
              <p:cNvPr id="47" name="object 239">
                <a:extLst>
                  <a:ext uri="{FF2B5EF4-FFF2-40B4-BE49-F238E27FC236}">
                    <a16:creationId xmlns:a16="http://schemas.microsoft.com/office/drawing/2014/main" id="{AE270B1D-DCA1-44BE-DA89-A53DA532C475}"/>
                  </a:ext>
                </a:extLst>
              </p:cNvPr>
              <p:cNvPicPr/>
              <p:nvPr/>
            </p:nvPicPr>
            <p:blipFill>
              <a:blip r:embed="rId92" cstate="print"/>
              <a:stretch>
                <a:fillRect/>
              </a:stretch>
            </p:blipFill>
            <p:spPr>
              <a:xfrm>
                <a:off x="4577397" y="3557587"/>
                <a:ext cx="86613" cy="86741"/>
              </a:xfrm>
              <a:prstGeom prst="rect">
                <a:avLst/>
              </a:prstGeom>
            </p:spPr>
          </p:pic>
          <p:pic>
            <p:nvPicPr>
              <p:cNvPr id="48" name="object 240">
                <a:extLst>
                  <a:ext uri="{FF2B5EF4-FFF2-40B4-BE49-F238E27FC236}">
                    <a16:creationId xmlns:a16="http://schemas.microsoft.com/office/drawing/2014/main" id="{B3278C41-75DC-C299-D15C-B9F7E3F153E8}"/>
                  </a:ext>
                </a:extLst>
              </p:cNvPr>
              <p:cNvPicPr/>
              <p:nvPr/>
            </p:nvPicPr>
            <p:blipFill>
              <a:blip r:embed="rId93" cstate="print"/>
              <a:stretch>
                <a:fillRect/>
              </a:stretch>
            </p:blipFill>
            <p:spPr>
              <a:xfrm>
                <a:off x="4423219" y="3557587"/>
                <a:ext cx="86613" cy="86741"/>
              </a:xfrm>
              <a:prstGeom prst="rect">
                <a:avLst/>
              </a:prstGeom>
            </p:spPr>
          </p:pic>
          <p:pic>
            <p:nvPicPr>
              <p:cNvPr id="49" name="object 241">
                <a:extLst>
                  <a:ext uri="{FF2B5EF4-FFF2-40B4-BE49-F238E27FC236}">
                    <a16:creationId xmlns:a16="http://schemas.microsoft.com/office/drawing/2014/main" id="{1AA98180-7EBC-34D2-0A43-859EAEA13EC5}"/>
                  </a:ext>
                </a:extLst>
              </p:cNvPr>
              <p:cNvPicPr/>
              <p:nvPr/>
            </p:nvPicPr>
            <p:blipFill>
              <a:blip r:embed="rId95" cstate="print"/>
              <a:stretch>
                <a:fillRect/>
              </a:stretch>
            </p:blipFill>
            <p:spPr>
              <a:xfrm>
                <a:off x="4269168" y="3557587"/>
                <a:ext cx="86487" cy="86741"/>
              </a:xfrm>
              <a:prstGeom prst="rect">
                <a:avLst/>
              </a:prstGeom>
            </p:spPr>
          </p:pic>
          <p:pic>
            <p:nvPicPr>
              <p:cNvPr id="50" name="object 242">
                <a:extLst>
                  <a:ext uri="{FF2B5EF4-FFF2-40B4-BE49-F238E27FC236}">
                    <a16:creationId xmlns:a16="http://schemas.microsoft.com/office/drawing/2014/main" id="{178AB57C-7A02-5A33-8C5A-3A052C365D4B}"/>
                  </a:ext>
                </a:extLst>
              </p:cNvPr>
              <p:cNvPicPr/>
              <p:nvPr/>
            </p:nvPicPr>
            <p:blipFill>
              <a:blip r:embed="rId92" cstate="print"/>
              <a:stretch>
                <a:fillRect/>
              </a:stretch>
            </p:blipFill>
            <p:spPr>
              <a:xfrm>
                <a:off x="4114990" y="3557587"/>
                <a:ext cx="86613" cy="86741"/>
              </a:xfrm>
              <a:prstGeom prst="rect">
                <a:avLst/>
              </a:prstGeom>
            </p:spPr>
          </p:pic>
          <p:pic>
            <p:nvPicPr>
              <p:cNvPr id="51" name="object 243">
                <a:extLst>
                  <a:ext uri="{FF2B5EF4-FFF2-40B4-BE49-F238E27FC236}">
                    <a16:creationId xmlns:a16="http://schemas.microsoft.com/office/drawing/2014/main" id="{22F74146-F7D8-4BCB-38D2-93738758D221}"/>
                  </a:ext>
                </a:extLst>
              </p:cNvPr>
              <p:cNvPicPr/>
              <p:nvPr/>
            </p:nvPicPr>
            <p:blipFill>
              <a:blip r:embed="rId92" cstate="print"/>
              <a:stretch>
                <a:fillRect/>
              </a:stretch>
            </p:blipFill>
            <p:spPr>
              <a:xfrm>
                <a:off x="3960812" y="3557587"/>
                <a:ext cx="86613" cy="86741"/>
              </a:xfrm>
              <a:prstGeom prst="rect">
                <a:avLst/>
              </a:prstGeom>
            </p:spPr>
          </p:pic>
          <p:pic>
            <p:nvPicPr>
              <p:cNvPr id="52" name="object 244">
                <a:extLst>
                  <a:ext uri="{FF2B5EF4-FFF2-40B4-BE49-F238E27FC236}">
                    <a16:creationId xmlns:a16="http://schemas.microsoft.com/office/drawing/2014/main" id="{213ABB68-EE6A-7CB5-4FE7-7C89E59AAFD8}"/>
                  </a:ext>
                </a:extLst>
              </p:cNvPr>
              <p:cNvPicPr/>
              <p:nvPr/>
            </p:nvPicPr>
            <p:blipFill>
              <a:blip r:embed="rId96" cstate="print"/>
              <a:stretch>
                <a:fillRect/>
              </a:stretch>
            </p:blipFill>
            <p:spPr>
              <a:xfrm>
                <a:off x="3960812" y="4252023"/>
                <a:ext cx="163702" cy="86613"/>
              </a:xfrm>
              <a:prstGeom prst="rect">
                <a:avLst/>
              </a:prstGeom>
            </p:spPr>
          </p:pic>
          <p:pic>
            <p:nvPicPr>
              <p:cNvPr id="53" name="object 245">
                <a:extLst>
                  <a:ext uri="{FF2B5EF4-FFF2-40B4-BE49-F238E27FC236}">
                    <a16:creationId xmlns:a16="http://schemas.microsoft.com/office/drawing/2014/main" id="{7E1806D2-BDBD-5D7B-C144-3A68FF2FA3B9}"/>
                  </a:ext>
                </a:extLst>
              </p:cNvPr>
              <p:cNvPicPr/>
              <p:nvPr/>
            </p:nvPicPr>
            <p:blipFill>
              <a:blip r:embed="rId97" cstate="print"/>
              <a:stretch>
                <a:fillRect/>
              </a:stretch>
            </p:blipFill>
            <p:spPr>
              <a:xfrm>
                <a:off x="4192079" y="4252023"/>
                <a:ext cx="86613" cy="86613"/>
              </a:xfrm>
              <a:prstGeom prst="rect">
                <a:avLst/>
              </a:prstGeom>
            </p:spPr>
          </p:pic>
          <p:pic>
            <p:nvPicPr>
              <p:cNvPr id="54" name="object 246">
                <a:extLst>
                  <a:ext uri="{FF2B5EF4-FFF2-40B4-BE49-F238E27FC236}">
                    <a16:creationId xmlns:a16="http://schemas.microsoft.com/office/drawing/2014/main" id="{C75A6E28-C5D0-71E6-694F-E1A449AB9AE5}"/>
                  </a:ext>
                </a:extLst>
              </p:cNvPr>
              <p:cNvPicPr/>
              <p:nvPr/>
            </p:nvPicPr>
            <p:blipFill>
              <a:blip r:embed="rId98" cstate="print"/>
              <a:stretch>
                <a:fillRect/>
              </a:stretch>
            </p:blipFill>
            <p:spPr>
              <a:xfrm>
                <a:off x="4346130" y="4252023"/>
                <a:ext cx="86614" cy="86613"/>
              </a:xfrm>
              <a:prstGeom prst="rect">
                <a:avLst/>
              </a:prstGeom>
            </p:spPr>
          </p:pic>
          <p:pic>
            <p:nvPicPr>
              <p:cNvPr id="56" name="object 247">
                <a:extLst>
                  <a:ext uri="{FF2B5EF4-FFF2-40B4-BE49-F238E27FC236}">
                    <a16:creationId xmlns:a16="http://schemas.microsoft.com/office/drawing/2014/main" id="{88565ADC-766D-342D-B968-23F8FBC50D0C}"/>
                  </a:ext>
                </a:extLst>
              </p:cNvPr>
              <p:cNvPicPr/>
              <p:nvPr/>
            </p:nvPicPr>
            <p:blipFill>
              <a:blip r:embed="rId98" cstate="print"/>
              <a:stretch>
                <a:fillRect/>
              </a:stretch>
            </p:blipFill>
            <p:spPr>
              <a:xfrm>
                <a:off x="4500308" y="4252023"/>
                <a:ext cx="86613" cy="86613"/>
              </a:xfrm>
              <a:prstGeom prst="rect">
                <a:avLst/>
              </a:prstGeom>
            </p:spPr>
          </p:pic>
          <p:pic>
            <p:nvPicPr>
              <p:cNvPr id="57" name="object 248">
                <a:extLst>
                  <a:ext uri="{FF2B5EF4-FFF2-40B4-BE49-F238E27FC236}">
                    <a16:creationId xmlns:a16="http://schemas.microsoft.com/office/drawing/2014/main" id="{81EAC043-F674-DA0E-8604-6AB48287BF48}"/>
                  </a:ext>
                </a:extLst>
              </p:cNvPr>
              <p:cNvPicPr/>
              <p:nvPr/>
            </p:nvPicPr>
            <p:blipFill>
              <a:blip r:embed="rId99" cstate="print"/>
              <a:stretch>
                <a:fillRect/>
              </a:stretch>
            </p:blipFill>
            <p:spPr>
              <a:xfrm>
                <a:off x="4654486" y="4252023"/>
                <a:ext cx="86613" cy="86613"/>
              </a:xfrm>
              <a:prstGeom prst="rect">
                <a:avLst/>
              </a:prstGeom>
            </p:spPr>
          </p:pic>
          <p:pic>
            <p:nvPicPr>
              <p:cNvPr id="58" name="object 249">
                <a:extLst>
                  <a:ext uri="{FF2B5EF4-FFF2-40B4-BE49-F238E27FC236}">
                    <a16:creationId xmlns:a16="http://schemas.microsoft.com/office/drawing/2014/main" id="{E4D5F009-BBBB-9B9A-C65A-8CC1B860C4ED}"/>
                  </a:ext>
                </a:extLst>
              </p:cNvPr>
              <p:cNvPicPr/>
              <p:nvPr/>
            </p:nvPicPr>
            <p:blipFill>
              <a:blip r:embed="rId97" cstate="print"/>
              <a:stretch>
                <a:fillRect/>
              </a:stretch>
            </p:blipFill>
            <p:spPr>
              <a:xfrm>
                <a:off x="4808664" y="4252023"/>
                <a:ext cx="86613" cy="86613"/>
              </a:xfrm>
              <a:prstGeom prst="rect">
                <a:avLst/>
              </a:prstGeom>
            </p:spPr>
          </p:pic>
          <p:pic>
            <p:nvPicPr>
              <p:cNvPr id="59" name="object 250">
                <a:extLst>
                  <a:ext uri="{FF2B5EF4-FFF2-40B4-BE49-F238E27FC236}">
                    <a16:creationId xmlns:a16="http://schemas.microsoft.com/office/drawing/2014/main" id="{C9B80546-343C-230E-0F30-BF4941C370CE}"/>
                  </a:ext>
                </a:extLst>
              </p:cNvPr>
              <p:cNvPicPr/>
              <p:nvPr/>
            </p:nvPicPr>
            <p:blipFill>
              <a:blip r:embed="rId98" cstate="print"/>
              <a:stretch>
                <a:fillRect/>
              </a:stretch>
            </p:blipFill>
            <p:spPr>
              <a:xfrm>
                <a:off x="4962715" y="4252023"/>
                <a:ext cx="86613" cy="86613"/>
              </a:xfrm>
              <a:prstGeom prst="rect">
                <a:avLst/>
              </a:prstGeom>
            </p:spPr>
          </p:pic>
          <p:pic>
            <p:nvPicPr>
              <p:cNvPr id="60" name="object 251">
                <a:extLst>
                  <a:ext uri="{FF2B5EF4-FFF2-40B4-BE49-F238E27FC236}">
                    <a16:creationId xmlns:a16="http://schemas.microsoft.com/office/drawing/2014/main" id="{E252540D-95FB-FCFF-3DDC-FA2E6CB908BA}"/>
                  </a:ext>
                </a:extLst>
              </p:cNvPr>
              <p:cNvPicPr/>
              <p:nvPr/>
            </p:nvPicPr>
            <p:blipFill>
              <a:blip r:embed="rId100" cstate="print"/>
              <a:stretch>
                <a:fillRect/>
              </a:stretch>
            </p:blipFill>
            <p:spPr>
              <a:xfrm>
                <a:off x="5116893" y="4252023"/>
                <a:ext cx="86614" cy="86613"/>
              </a:xfrm>
              <a:prstGeom prst="rect">
                <a:avLst/>
              </a:prstGeom>
            </p:spPr>
          </p:pic>
          <p:pic>
            <p:nvPicPr>
              <p:cNvPr id="61" name="object 252">
                <a:extLst>
                  <a:ext uri="{FF2B5EF4-FFF2-40B4-BE49-F238E27FC236}">
                    <a16:creationId xmlns:a16="http://schemas.microsoft.com/office/drawing/2014/main" id="{67CEEE49-F468-7C10-5D88-8242120D3DD0}"/>
                  </a:ext>
                </a:extLst>
              </p:cNvPr>
              <p:cNvPicPr/>
              <p:nvPr/>
            </p:nvPicPr>
            <p:blipFill>
              <a:blip r:embed="rId101" cstate="print"/>
              <a:stretch>
                <a:fillRect/>
              </a:stretch>
            </p:blipFill>
            <p:spPr>
              <a:xfrm>
                <a:off x="5271071" y="4252023"/>
                <a:ext cx="86613" cy="86613"/>
              </a:xfrm>
              <a:prstGeom prst="rect">
                <a:avLst/>
              </a:prstGeom>
            </p:spPr>
          </p:pic>
          <p:pic>
            <p:nvPicPr>
              <p:cNvPr id="62" name="object 253">
                <a:extLst>
                  <a:ext uri="{FF2B5EF4-FFF2-40B4-BE49-F238E27FC236}">
                    <a16:creationId xmlns:a16="http://schemas.microsoft.com/office/drawing/2014/main" id="{CF7B0B11-DD90-6676-5FF9-02960865FB59}"/>
                  </a:ext>
                </a:extLst>
              </p:cNvPr>
              <p:cNvPicPr/>
              <p:nvPr/>
            </p:nvPicPr>
            <p:blipFill>
              <a:blip r:embed="rId97" cstate="print"/>
              <a:stretch>
                <a:fillRect/>
              </a:stretch>
            </p:blipFill>
            <p:spPr>
              <a:xfrm>
                <a:off x="5425249" y="4252023"/>
                <a:ext cx="86613" cy="86613"/>
              </a:xfrm>
              <a:prstGeom prst="rect">
                <a:avLst/>
              </a:prstGeom>
            </p:spPr>
          </p:pic>
          <p:pic>
            <p:nvPicPr>
              <p:cNvPr id="63" name="object 254">
                <a:extLst>
                  <a:ext uri="{FF2B5EF4-FFF2-40B4-BE49-F238E27FC236}">
                    <a16:creationId xmlns:a16="http://schemas.microsoft.com/office/drawing/2014/main" id="{D4CF1420-AC61-34B3-FA69-0C8ADB561BDD}"/>
                  </a:ext>
                </a:extLst>
              </p:cNvPr>
              <p:cNvPicPr/>
              <p:nvPr/>
            </p:nvPicPr>
            <p:blipFill>
              <a:blip r:embed="rId102" cstate="print"/>
              <a:stretch>
                <a:fillRect/>
              </a:stretch>
            </p:blipFill>
            <p:spPr>
              <a:xfrm>
                <a:off x="6740652" y="3593973"/>
                <a:ext cx="154940" cy="698626"/>
              </a:xfrm>
              <a:prstGeom prst="rect">
                <a:avLst/>
              </a:prstGeom>
            </p:spPr>
          </p:pic>
          <p:sp>
            <p:nvSpPr>
              <p:cNvPr id="64" name="object 255">
                <a:extLst>
                  <a:ext uri="{FF2B5EF4-FFF2-40B4-BE49-F238E27FC236}">
                    <a16:creationId xmlns:a16="http://schemas.microsoft.com/office/drawing/2014/main" id="{373CD8BA-18DF-F5D2-47C0-B1BC6065FB63}"/>
                  </a:ext>
                </a:extLst>
              </p:cNvPr>
              <p:cNvSpPr/>
              <p:nvPr/>
            </p:nvSpPr>
            <p:spPr>
              <a:xfrm>
                <a:off x="6740652" y="3593973"/>
                <a:ext cx="154940" cy="699135"/>
              </a:xfrm>
              <a:custGeom>
                <a:avLst/>
                <a:gdLst/>
                <a:ahLst/>
                <a:cxnLst/>
                <a:rect l="l" t="t" r="r" b="b"/>
                <a:pathLst>
                  <a:path w="154940" h="699135">
                    <a:moveTo>
                      <a:pt x="78358" y="0"/>
                    </a:moveTo>
                    <a:lnTo>
                      <a:pt x="154940" y="8762"/>
                    </a:lnTo>
                    <a:lnTo>
                      <a:pt x="76580" y="698626"/>
                    </a:lnTo>
                    <a:lnTo>
                      <a:pt x="0" y="689990"/>
                    </a:lnTo>
                    <a:lnTo>
                      <a:pt x="78358" y="0"/>
                    </a:lnTo>
                    <a:close/>
                  </a:path>
                </a:pathLst>
              </a:custGeom>
              <a:ln w="9525">
                <a:solidFill>
                  <a:srgbClr val="808080"/>
                </a:solidFill>
              </a:ln>
            </p:spPr>
            <p:txBody>
              <a:bodyPr wrap="square" lIns="0" tIns="0" rIns="0" bIns="0" rtlCol="0"/>
              <a:lstStyle/>
              <a:p>
                <a:endParaRPr sz="2400">
                  <a:latin typeface="+mn-lt"/>
                </a:endParaRPr>
              </a:p>
            </p:txBody>
          </p:sp>
          <p:pic>
            <p:nvPicPr>
              <p:cNvPr id="65" name="object 256">
                <a:extLst>
                  <a:ext uri="{FF2B5EF4-FFF2-40B4-BE49-F238E27FC236}">
                    <a16:creationId xmlns:a16="http://schemas.microsoft.com/office/drawing/2014/main" id="{DF24853A-22F6-0181-1FCB-D023C6F91A23}"/>
                  </a:ext>
                </a:extLst>
              </p:cNvPr>
              <p:cNvPicPr/>
              <p:nvPr/>
            </p:nvPicPr>
            <p:blipFill>
              <a:blip r:embed="rId103" cstate="print"/>
              <a:stretch>
                <a:fillRect/>
              </a:stretch>
            </p:blipFill>
            <p:spPr>
              <a:xfrm>
                <a:off x="6586473" y="3593973"/>
                <a:ext cx="154940" cy="698626"/>
              </a:xfrm>
              <a:prstGeom prst="rect">
                <a:avLst/>
              </a:prstGeom>
            </p:spPr>
          </p:pic>
          <p:sp>
            <p:nvSpPr>
              <p:cNvPr id="66" name="object 257">
                <a:extLst>
                  <a:ext uri="{FF2B5EF4-FFF2-40B4-BE49-F238E27FC236}">
                    <a16:creationId xmlns:a16="http://schemas.microsoft.com/office/drawing/2014/main" id="{1CF498E0-DA13-CC8F-26F6-4ECE2234F6B7}"/>
                  </a:ext>
                </a:extLst>
              </p:cNvPr>
              <p:cNvSpPr/>
              <p:nvPr/>
            </p:nvSpPr>
            <p:spPr>
              <a:xfrm>
                <a:off x="6586473" y="3593973"/>
                <a:ext cx="154940" cy="699135"/>
              </a:xfrm>
              <a:custGeom>
                <a:avLst/>
                <a:gdLst/>
                <a:ahLst/>
                <a:cxnLst/>
                <a:rect l="l" t="t" r="r" b="b"/>
                <a:pathLst>
                  <a:path w="154940" h="699135">
                    <a:moveTo>
                      <a:pt x="78358" y="0"/>
                    </a:moveTo>
                    <a:lnTo>
                      <a:pt x="154940" y="8762"/>
                    </a:lnTo>
                    <a:lnTo>
                      <a:pt x="76580" y="698626"/>
                    </a:lnTo>
                    <a:lnTo>
                      <a:pt x="0" y="689990"/>
                    </a:lnTo>
                    <a:lnTo>
                      <a:pt x="78358" y="0"/>
                    </a:lnTo>
                    <a:close/>
                  </a:path>
                </a:pathLst>
              </a:custGeom>
              <a:ln w="9525">
                <a:solidFill>
                  <a:srgbClr val="808080"/>
                </a:solidFill>
              </a:ln>
            </p:spPr>
            <p:txBody>
              <a:bodyPr wrap="square" lIns="0" tIns="0" rIns="0" bIns="0" rtlCol="0"/>
              <a:lstStyle/>
              <a:p>
                <a:endParaRPr sz="2400">
                  <a:latin typeface="+mn-lt"/>
                </a:endParaRPr>
              </a:p>
            </p:txBody>
          </p:sp>
          <p:pic>
            <p:nvPicPr>
              <p:cNvPr id="67" name="object 258">
                <a:extLst>
                  <a:ext uri="{FF2B5EF4-FFF2-40B4-BE49-F238E27FC236}">
                    <a16:creationId xmlns:a16="http://schemas.microsoft.com/office/drawing/2014/main" id="{5C868950-338F-49EF-764F-7B4FA0F18EB5}"/>
                  </a:ext>
                </a:extLst>
              </p:cNvPr>
              <p:cNvPicPr/>
              <p:nvPr/>
            </p:nvPicPr>
            <p:blipFill>
              <a:blip r:embed="rId104" cstate="print"/>
              <a:stretch>
                <a:fillRect/>
              </a:stretch>
            </p:blipFill>
            <p:spPr>
              <a:xfrm>
                <a:off x="6432295" y="3593973"/>
                <a:ext cx="155067" cy="698626"/>
              </a:xfrm>
              <a:prstGeom prst="rect">
                <a:avLst/>
              </a:prstGeom>
            </p:spPr>
          </p:pic>
          <p:sp>
            <p:nvSpPr>
              <p:cNvPr id="68" name="object 259">
                <a:extLst>
                  <a:ext uri="{FF2B5EF4-FFF2-40B4-BE49-F238E27FC236}">
                    <a16:creationId xmlns:a16="http://schemas.microsoft.com/office/drawing/2014/main" id="{8F38DA3F-3EED-C268-DD81-2ECBF7740757}"/>
                  </a:ext>
                </a:extLst>
              </p:cNvPr>
              <p:cNvSpPr/>
              <p:nvPr/>
            </p:nvSpPr>
            <p:spPr>
              <a:xfrm>
                <a:off x="6432295" y="3593973"/>
                <a:ext cx="155575" cy="699135"/>
              </a:xfrm>
              <a:custGeom>
                <a:avLst/>
                <a:gdLst/>
                <a:ahLst/>
                <a:cxnLst/>
                <a:rect l="l" t="t" r="r" b="b"/>
                <a:pathLst>
                  <a:path w="155575" h="699135">
                    <a:moveTo>
                      <a:pt x="78358" y="0"/>
                    </a:moveTo>
                    <a:lnTo>
                      <a:pt x="155067" y="8762"/>
                    </a:lnTo>
                    <a:lnTo>
                      <a:pt x="76580" y="698626"/>
                    </a:lnTo>
                    <a:lnTo>
                      <a:pt x="0" y="689990"/>
                    </a:lnTo>
                    <a:lnTo>
                      <a:pt x="78358" y="0"/>
                    </a:lnTo>
                    <a:close/>
                  </a:path>
                </a:pathLst>
              </a:custGeom>
              <a:ln w="9525">
                <a:solidFill>
                  <a:srgbClr val="808080"/>
                </a:solidFill>
              </a:ln>
            </p:spPr>
            <p:txBody>
              <a:bodyPr wrap="square" lIns="0" tIns="0" rIns="0" bIns="0" rtlCol="0"/>
              <a:lstStyle/>
              <a:p>
                <a:endParaRPr sz="2400">
                  <a:latin typeface="+mn-lt"/>
                </a:endParaRPr>
              </a:p>
            </p:txBody>
          </p:sp>
          <p:pic>
            <p:nvPicPr>
              <p:cNvPr id="69" name="object 260">
                <a:extLst>
                  <a:ext uri="{FF2B5EF4-FFF2-40B4-BE49-F238E27FC236}">
                    <a16:creationId xmlns:a16="http://schemas.microsoft.com/office/drawing/2014/main" id="{A95EE9BC-1833-8167-E7D0-A2DAE0B3BB9F}"/>
                  </a:ext>
                </a:extLst>
              </p:cNvPr>
              <p:cNvPicPr/>
              <p:nvPr/>
            </p:nvPicPr>
            <p:blipFill>
              <a:blip r:embed="rId105" cstate="print"/>
              <a:stretch>
                <a:fillRect/>
              </a:stretch>
            </p:blipFill>
            <p:spPr>
              <a:xfrm>
                <a:off x="6278117" y="3593973"/>
                <a:ext cx="155067" cy="698626"/>
              </a:xfrm>
              <a:prstGeom prst="rect">
                <a:avLst/>
              </a:prstGeom>
            </p:spPr>
          </p:pic>
          <p:sp>
            <p:nvSpPr>
              <p:cNvPr id="70" name="object 261">
                <a:extLst>
                  <a:ext uri="{FF2B5EF4-FFF2-40B4-BE49-F238E27FC236}">
                    <a16:creationId xmlns:a16="http://schemas.microsoft.com/office/drawing/2014/main" id="{8C89E781-A205-FD5F-5104-EFA478BA90D0}"/>
                  </a:ext>
                </a:extLst>
              </p:cNvPr>
              <p:cNvSpPr/>
              <p:nvPr/>
            </p:nvSpPr>
            <p:spPr>
              <a:xfrm>
                <a:off x="6278117" y="3593973"/>
                <a:ext cx="155575" cy="699135"/>
              </a:xfrm>
              <a:custGeom>
                <a:avLst/>
                <a:gdLst/>
                <a:ahLst/>
                <a:cxnLst/>
                <a:rect l="l" t="t" r="r" b="b"/>
                <a:pathLst>
                  <a:path w="155575" h="699135">
                    <a:moveTo>
                      <a:pt x="78486" y="0"/>
                    </a:moveTo>
                    <a:lnTo>
                      <a:pt x="155067" y="8762"/>
                    </a:lnTo>
                    <a:lnTo>
                      <a:pt x="76581" y="698626"/>
                    </a:lnTo>
                    <a:lnTo>
                      <a:pt x="0" y="689990"/>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71" name="object 262">
                <a:extLst>
                  <a:ext uri="{FF2B5EF4-FFF2-40B4-BE49-F238E27FC236}">
                    <a16:creationId xmlns:a16="http://schemas.microsoft.com/office/drawing/2014/main" id="{B6563F65-5DB0-2DF5-F448-7AE0E7EB076B}"/>
                  </a:ext>
                </a:extLst>
              </p:cNvPr>
              <p:cNvPicPr/>
              <p:nvPr/>
            </p:nvPicPr>
            <p:blipFill>
              <a:blip r:embed="rId106" cstate="print"/>
              <a:stretch>
                <a:fillRect/>
              </a:stretch>
            </p:blipFill>
            <p:spPr>
              <a:xfrm>
                <a:off x="6123939" y="3598798"/>
                <a:ext cx="155067" cy="698626"/>
              </a:xfrm>
              <a:prstGeom prst="rect">
                <a:avLst/>
              </a:prstGeom>
            </p:spPr>
          </p:pic>
          <p:sp>
            <p:nvSpPr>
              <p:cNvPr id="72" name="object 263">
                <a:extLst>
                  <a:ext uri="{FF2B5EF4-FFF2-40B4-BE49-F238E27FC236}">
                    <a16:creationId xmlns:a16="http://schemas.microsoft.com/office/drawing/2014/main" id="{C97A860C-EF71-A41B-69F9-DD6F02BA7277}"/>
                  </a:ext>
                </a:extLst>
              </p:cNvPr>
              <p:cNvSpPr/>
              <p:nvPr/>
            </p:nvSpPr>
            <p:spPr>
              <a:xfrm>
                <a:off x="6123939" y="3598798"/>
                <a:ext cx="155575" cy="699135"/>
              </a:xfrm>
              <a:custGeom>
                <a:avLst/>
                <a:gdLst/>
                <a:ahLst/>
                <a:cxnLst/>
                <a:rect l="l" t="t" r="r" b="b"/>
                <a:pathLst>
                  <a:path w="155575" h="699135">
                    <a:moveTo>
                      <a:pt x="78486" y="0"/>
                    </a:moveTo>
                    <a:lnTo>
                      <a:pt x="155067" y="8636"/>
                    </a:lnTo>
                    <a:lnTo>
                      <a:pt x="76581" y="698626"/>
                    </a:lnTo>
                    <a:lnTo>
                      <a:pt x="0" y="689863"/>
                    </a:lnTo>
                    <a:lnTo>
                      <a:pt x="78486" y="0"/>
                    </a:lnTo>
                    <a:close/>
                  </a:path>
                </a:pathLst>
              </a:custGeom>
              <a:ln w="9525">
                <a:solidFill>
                  <a:srgbClr val="808080"/>
                </a:solidFill>
              </a:ln>
            </p:spPr>
            <p:txBody>
              <a:bodyPr wrap="square" lIns="0" tIns="0" rIns="0" bIns="0" rtlCol="0"/>
              <a:lstStyle/>
              <a:p>
                <a:endParaRPr sz="2400">
                  <a:latin typeface="+mn-lt"/>
                </a:endParaRPr>
              </a:p>
            </p:txBody>
          </p:sp>
          <p:pic>
            <p:nvPicPr>
              <p:cNvPr id="73" name="object 264">
                <a:extLst>
                  <a:ext uri="{FF2B5EF4-FFF2-40B4-BE49-F238E27FC236}">
                    <a16:creationId xmlns:a16="http://schemas.microsoft.com/office/drawing/2014/main" id="{C58A3017-65B2-E51A-74BE-B3431DF687FC}"/>
                  </a:ext>
                </a:extLst>
              </p:cNvPr>
              <p:cNvPicPr/>
              <p:nvPr/>
            </p:nvPicPr>
            <p:blipFill>
              <a:blip r:embed="rId107" cstate="print"/>
              <a:stretch>
                <a:fillRect/>
              </a:stretch>
            </p:blipFill>
            <p:spPr>
              <a:xfrm>
                <a:off x="5969761" y="3593973"/>
                <a:ext cx="155066" cy="698626"/>
              </a:xfrm>
              <a:prstGeom prst="rect">
                <a:avLst/>
              </a:prstGeom>
            </p:spPr>
          </p:pic>
          <p:sp>
            <p:nvSpPr>
              <p:cNvPr id="74" name="object 265">
                <a:extLst>
                  <a:ext uri="{FF2B5EF4-FFF2-40B4-BE49-F238E27FC236}">
                    <a16:creationId xmlns:a16="http://schemas.microsoft.com/office/drawing/2014/main" id="{709F8C2E-26A8-88AE-5FCD-23081158D3FE}"/>
                  </a:ext>
                </a:extLst>
              </p:cNvPr>
              <p:cNvSpPr/>
              <p:nvPr/>
            </p:nvSpPr>
            <p:spPr>
              <a:xfrm>
                <a:off x="5969761" y="3593973"/>
                <a:ext cx="155575" cy="699135"/>
              </a:xfrm>
              <a:custGeom>
                <a:avLst/>
                <a:gdLst/>
                <a:ahLst/>
                <a:cxnLst/>
                <a:rect l="l" t="t" r="r" b="b"/>
                <a:pathLst>
                  <a:path w="155575" h="699135">
                    <a:moveTo>
                      <a:pt x="78486" y="0"/>
                    </a:moveTo>
                    <a:lnTo>
                      <a:pt x="155066" y="8762"/>
                    </a:lnTo>
                    <a:lnTo>
                      <a:pt x="76708" y="698626"/>
                    </a:lnTo>
                    <a:lnTo>
                      <a:pt x="0" y="689990"/>
                    </a:lnTo>
                    <a:lnTo>
                      <a:pt x="78486" y="0"/>
                    </a:lnTo>
                    <a:close/>
                  </a:path>
                </a:pathLst>
              </a:custGeom>
              <a:ln w="9524">
                <a:solidFill>
                  <a:srgbClr val="808080"/>
                </a:solidFill>
              </a:ln>
            </p:spPr>
            <p:txBody>
              <a:bodyPr wrap="square" lIns="0" tIns="0" rIns="0" bIns="0" rtlCol="0"/>
              <a:lstStyle/>
              <a:p>
                <a:endParaRPr sz="2400">
                  <a:latin typeface="+mn-lt"/>
                </a:endParaRPr>
              </a:p>
            </p:txBody>
          </p:sp>
          <p:pic>
            <p:nvPicPr>
              <p:cNvPr id="75" name="object 266">
                <a:extLst>
                  <a:ext uri="{FF2B5EF4-FFF2-40B4-BE49-F238E27FC236}">
                    <a16:creationId xmlns:a16="http://schemas.microsoft.com/office/drawing/2014/main" id="{72EEF287-3731-B448-AD33-38E0D32CC6BC}"/>
                  </a:ext>
                </a:extLst>
              </p:cNvPr>
              <p:cNvPicPr/>
              <p:nvPr/>
            </p:nvPicPr>
            <p:blipFill>
              <a:blip r:embed="rId108" cstate="print"/>
              <a:stretch>
                <a:fillRect/>
              </a:stretch>
            </p:blipFill>
            <p:spPr>
              <a:xfrm>
                <a:off x="5810885" y="3593973"/>
                <a:ext cx="154939" cy="698626"/>
              </a:xfrm>
              <a:prstGeom prst="rect">
                <a:avLst/>
              </a:prstGeom>
            </p:spPr>
          </p:pic>
          <p:sp>
            <p:nvSpPr>
              <p:cNvPr id="76" name="object 267">
                <a:extLst>
                  <a:ext uri="{FF2B5EF4-FFF2-40B4-BE49-F238E27FC236}">
                    <a16:creationId xmlns:a16="http://schemas.microsoft.com/office/drawing/2014/main" id="{DF549EC8-6D7A-EAB0-BB28-1C255C669558}"/>
                  </a:ext>
                </a:extLst>
              </p:cNvPr>
              <p:cNvSpPr/>
              <p:nvPr/>
            </p:nvSpPr>
            <p:spPr>
              <a:xfrm>
                <a:off x="5810885" y="3593973"/>
                <a:ext cx="154940" cy="699135"/>
              </a:xfrm>
              <a:custGeom>
                <a:avLst/>
                <a:gdLst/>
                <a:ahLst/>
                <a:cxnLst/>
                <a:rect l="l" t="t" r="r" b="b"/>
                <a:pathLst>
                  <a:path w="154939" h="699135">
                    <a:moveTo>
                      <a:pt x="78359" y="0"/>
                    </a:moveTo>
                    <a:lnTo>
                      <a:pt x="154939" y="8762"/>
                    </a:lnTo>
                    <a:lnTo>
                      <a:pt x="76580" y="698626"/>
                    </a:lnTo>
                    <a:lnTo>
                      <a:pt x="0" y="689990"/>
                    </a:lnTo>
                    <a:lnTo>
                      <a:pt x="78359" y="0"/>
                    </a:lnTo>
                    <a:close/>
                  </a:path>
                </a:pathLst>
              </a:custGeom>
              <a:ln w="9525">
                <a:solidFill>
                  <a:srgbClr val="808080"/>
                </a:solidFill>
              </a:ln>
            </p:spPr>
            <p:txBody>
              <a:bodyPr wrap="square" lIns="0" tIns="0" rIns="0" bIns="0" rtlCol="0"/>
              <a:lstStyle/>
              <a:p>
                <a:endParaRPr sz="2400">
                  <a:latin typeface="+mn-lt"/>
                </a:endParaRPr>
              </a:p>
            </p:txBody>
          </p:sp>
          <p:pic>
            <p:nvPicPr>
              <p:cNvPr id="77" name="object 268">
                <a:extLst>
                  <a:ext uri="{FF2B5EF4-FFF2-40B4-BE49-F238E27FC236}">
                    <a16:creationId xmlns:a16="http://schemas.microsoft.com/office/drawing/2014/main" id="{68A6349B-965D-8CD5-671B-BEB33BB87E3E}"/>
                  </a:ext>
                </a:extLst>
              </p:cNvPr>
              <p:cNvPicPr/>
              <p:nvPr/>
            </p:nvPicPr>
            <p:blipFill>
              <a:blip r:embed="rId109" cstate="print"/>
              <a:stretch>
                <a:fillRect/>
              </a:stretch>
            </p:blipFill>
            <p:spPr>
              <a:xfrm>
                <a:off x="5661532" y="3593973"/>
                <a:ext cx="154939" cy="698626"/>
              </a:xfrm>
              <a:prstGeom prst="rect">
                <a:avLst/>
              </a:prstGeom>
            </p:spPr>
          </p:pic>
          <p:sp>
            <p:nvSpPr>
              <p:cNvPr id="78" name="object 269">
                <a:extLst>
                  <a:ext uri="{FF2B5EF4-FFF2-40B4-BE49-F238E27FC236}">
                    <a16:creationId xmlns:a16="http://schemas.microsoft.com/office/drawing/2014/main" id="{0E54B932-C9A2-6394-B4F7-ED005AD873E2}"/>
                  </a:ext>
                </a:extLst>
              </p:cNvPr>
              <p:cNvSpPr/>
              <p:nvPr/>
            </p:nvSpPr>
            <p:spPr>
              <a:xfrm>
                <a:off x="5661532" y="3593973"/>
                <a:ext cx="154940" cy="699135"/>
              </a:xfrm>
              <a:custGeom>
                <a:avLst/>
                <a:gdLst/>
                <a:ahLst/>
                <a:cxnLst/>
                <a:rect l="l" t="t" r="r" b="b"/>
                <a:pathLst>
                  <a:path w="154939" h="699135">
                    <a:moveTo>
                      <a:pt x="78358" y="0"/>
                    </a:moveTo>
                    <a:lnTo>
                      <a:pt x="154939" y="8762"/>
                    </a:lnTo>
                    <a:lnTo>
                      <a:pt x="76580" y="698626"/>
                    </a:lnTo>
                    <a:lnTo>
                      <a:pt x="0" y="689990"/>
                    </a:lnTo>
                    <a:lnTo>
                      <a:pt x="78358" y="0"/>
                    </a:lnTo>
                    <a:close/>
                  </a:path>
                </a:pathLst>
              </a:custGeom>
              <a:ln w="9525">
                <a:solidFill>
                  <a:srgbClr val="808080"/>
                </a:solidFill>
              </a:ln>
            </p:spPr>
            <p:txBody>
              <a:bodyPr wrap="square" lIns="0" tIns="0" rIns="0" bIns="0" rtlCol="0"/>
              <a:lstStyle/>
              <a:p>
                <a:endParaRPr sz="2400">
                  <a:latin typeface="+mn-lt"/>
                </a:endParaRPr>
              </a:p>
            </p:txBody>
          </p:sp>
          <p:pic>
            <p:nvPicPr>
              <p:cNvPr id="79" name="object 270">
                <a:extLst>
                  <a:ext uri="{FF2B5EF4-FFF2-40B4-BE49-F238E27FC236}">
                    <a16:creationId xmlns:a16="http://schemas.microsoft.com/office/drawing/2014/main" id="{A1366FB0-5412-FD54-BE64-7858546BD957}"/>
                  </a:ext>
                </a:extLst>
              </p:cNvPr>
              <p:cNvPicPr/>
              <p:nvPr/>
            </p:nvPicPr>
            <p:blipFill>
              <a:blip r:embed="rId110" cstate="print"/>
              <a:stretch>
                <a:fillRect/>
              </a:stretch>
            </p:blipFill>
            <p:spPr>
              <a:xfrm>
                <a:off x="6890448" y="4252023"/>
                <a:ext cx="86614" cy="86613"/>
              </a:xfrm>
              <a:prstGeom prst="rect">
                <a:avLst/>
              </a:prstGeom>
            </p:spPr>
          </p:pic>
          <p:pic>
            <p:nvPicPr>
              <p:cNvPr id="80" name="object 271">
                <a:extLst>
                  <a:ext uri="{FF2B5EF4-FFF2-40B4-BE49-F238E27FC236}">
                    <a16:creationId xmlns:a16="http://schemas.microsoft.com/office/drawing/2014/main" id="{F0B64FF3-D8AA-20A7-01DD-89EAC9B5D8E7}"/>
                  </a:ext>
                </a:extLst>
              </p:cNvPr>
              <p:cNvPicPr/>
              <p:nvPr/>
            </p:nvPicPr>
            <p:blipFill>
              <a:blip r:embed="rId111" cstate="print"/>
              <a:stretch>
                <a:fillRect/>
              </a:stretch>
            </p:blipFill>
            <p:spPr>
              <a:xfrm>
                <a:off x="6736270" y="4252023"/>
                <a:ext cx="86614" cy="86613"/>
              </a:xfrm>
              <a:prstGeom prst="rect">
                <a:avLst/>
              </a:prstGeom>
            </p:spPr>
          </p:pic>
          <p:pic>
            <p:nvPicPr>
              <p:cNvPr id="81" name="object 272">
                <a:extLst>
                  <a:ext uri="{FF2B5EF4-FFF2-40B4-BE49-F238E27FC236}">
                    <a16:creationId xmlns:a16="http://schemas.microsoft.com/office/drawing/2014/main" id="{10713443-A3FF-23D3-2333-C50F6BD6A3AB}"/>
                  </a:ext>
                </a:extLst>
              </p:cNvPr>
              <p:cNvPicPr/>
              <p:nvPr/>
            </p:nvPicPr>
            <p:blipFill>
              <a:blip r:embed="rId110" cstate="print"/>
              <a:stretch>
                <a:fillRect/>
              </a:stretch>
            </p:blipFill>
            <p:spPr>
              <a:xfrm>
                <a:off x="6582092" y="4252023"/>
                <a:ext cx="86614" cy="86613"/>
              </a:xfrm>
              <a:prstGeom prst="rect">
                <a:avLst/>
              </a:prstGeom>
            </p:spPr>
          </p:pic>
          <p:pic>
            <p:nvPicPr>
              <p:cNvPr id="82" name="object 273">
                <a:extLst>
                  <a:ext uri="{FF2B5EF4-FFF2-40B4-BE49-F238E27FC236}">
                    <a16:creationId xmlns:a16="http://schemas.microsoft.com/office/drawing/2014/main" id="{17384EA8-3AF1-5B69-5AB3-586EA93B9335}"/>
                  </a:ext>
                </a:extLst>
              </p:cNvPr>
              <p:cNvPicPr/>
              <p:nvPr/>
            </p:nvPicPr>
            <p:blipFill>
              <a:blip r:embed="rId110" cstate="print"/>
              <a:stretch>
                <a:fillRect/>
              </a:stretch>
            </p:blipFill>
            <p:spPr>
              <a:xfrm>
                <a:off x="6427914" y="4252023"/>
                <a:ext cx="86614" cy="86613"/>
              </a:xfrm>
              <a:prstGeom prst="rect">
                <a:avLst/>
              </a:prstGeom>
            </p:spPr>
          </p:pic>
          <p:pic>
            <p:nvPicPr>
              <p:cNvPr id="83" name="object 274">
                <a:extLst>
                  <a:ext uri="{FF2B5EF4-FFF2-40B4-BE49-F238E27FC236}">
                    <a16:creationId xmlns:a16="http://schemas.microsoft.com/office/drawing/2014/main" id="{A98F5137-0BC2-CC1D-E9A8-CC5E41C85D74}"/>
                  </a:ext>
                </a:extLst>
              </p:cNvPr>
              <p:cNvPicPr/>
              <p:nvPr/>
            </p:nvPicPr>
            <p:blipFill>
              <a:blip r:embed="rId112" cstate="print"/>
              <a:stretch>
                <a:fillRect/>
              </a:stretch>
            </p:blipFill>
            <p:spPr>
              <a:xfrm>
                <a:off x="6273863" y="4252023"/>
                <a:ext cx="86487" cy="86613"/>
              </a:xfrm>
              <a:prstGeom prst="rect">
                <a:avLst/>
              </a:prstGeom>
            </p:spPr>
          </p:pic>
          <p:pic>
            <p:nvPicPr>
              <p:cNvPr id="84" name="object 275">
                <a:extLst>
                  <a:ext uri="{FF2B5EF4-FFF2-40B4-BE49-F238E27FC236}">
                    <a16:creationId xmlns:a16="http://schemas.microsoft.com/office/drawing/2014/main" id="{0EA02057-9730-EA1F-CE51-6A17554EAE14}"/>
                  </a:ext>
                </a:extLst>
              </p:cNvPr>
              <p:cNvPicPr/>
              <p:nvPr/>
            </p:nvPicPr>
            <p:blipFill>
              <a:blip r:embed="rId113" cstate="print"/>
              <a:stretch>
                <a:fillRect/>
              </a:stretch>
            </p:blipFill>
            <p:spPr>
              <a:xfrm>
                <a:off x="6119685" y="4252023"/>
                <a:ext cx="86613" cy="86613"/>
              </a:xfrm>
              <a:prstGeom prst="rect">
                <a:avLst/>
              </a:prstGeom>
            </p:spPr>
          </p:pic>
          <p:pic>
            <p:nvPicPr>
              <p:cNvPr id="85" name="object 276">
                <a:extLst>
                  <a:ext uri="{FF2B5EF4-FFF2-40B4-BE49-F238E27FC236}">
                    <a16:creationId xmlns:a16="http://schemas.microsoft.com/office/drawing/2014/main" id="{32995046-B4A4-77A4-AFD4-A9F161CB2D80}"/>
                  </a:ext>
                </a:extLst>
              </p:cNvPr>
              <p:cNvPicPr/>
              <p:nvPr/>
            </p:nvPicPr>
            <p:blipFill>
              <a:blip r:embed="rId114" cstate="print"/>
              <a:stretch>
                <a:fillRect/>
              </a:stretch>
            </p:blipFill>
            <p:spPr>
              <a:xfrm>
                <a:off x="5965507" y="4252023"/>
                <a:ext cx="86613" cy="86613"/>
              </a:xfrm>
              <a:prstGeom prst="rect">
                <a:avLst/>
              </a:prstGeom>
            </p:spPr>
          </p:pic>
          <p:pic>
            <p:nvPicPr>
              <p:cNvPr id="86" name="object 277">
                <a:extLst>
                  <a:ext uri="{FF2B5EF4-FFF2-40B4-BE49-F238E27FC236}">
                    <a16:creationId xmlns:a16="http://schemas.microsoft.com/office/drawing/2014/main" id="{C51F143F-E5AC-CA6C-2AE8-69C4FC1C43AA}"/>
                  </a:ext>
                </a:extLst>
              </p:cNvPr>
              <p:cNvPicPr/>
              <p:nvPr/>
            </p:nvPicPr>
            <p:blipFill>
              <a:blip r:embed="rId114" cstate="print"/>
              <a:stretch>
                <a:fillRect/>
              </a:stretch>
            </p:blipFill>
            <p:spPr>
              <a:xfrm>
                <a:off x="5811329" y="4252023"/>
                <a:ext cx="86613" cy="86613"/>
              </a:xfrm>
              <a:prstGeom prst="rect">
                <a:avLst/>
              </a:prstGeom>
            </p:spPr>
          </p:pic>
          <p:sp>
            <p:nvSpPr>
              <p:cNvPr id="87" name="object 278">
                <a:extLst>
                  <a:ext uri="{FF2B5EF4-FFF2-40B4-BE49-F238E27FC236}">
                    <a16:creationId xmlns:a16="http://schemas.microsoft.com/office/drawing/2014/main" id="{1D010179-2BE0-4CC1-FE2F-299F7DC4EA32}"/>
                  </a:ext>
                </a:extLst>
              </p:cNvPr>
              <p:cNvSpPr/>
              <p:nvPr/>
            </p:nvSpPr>
            <p:spPr>
              <a:xfrm>
                <a:off x="5661914" y="4256786"/>
                <a:ext cx="77470" cy="77470"/>
              </a:xfrm>
              <a:custGeom>
                <a:avLst/>
                <a:gdLst/>
                <a:ahLst/>
                <a:cxnLst/>
                <a:rect l="l" t="t" r="r" b="b"/>
                <a:pathLst>
                  <a:path w="77470" h="77470">
                    <a:moveTo>
                      <a:pt x="38481" y="0"/>
                    </a:moveTo>
                    <a:lnTo>
                      <a:pt x="23520" y="3012"/>
                    </a:lnTo>
                    <a:lnTo>
                      <a:pt x="11287" y="11239"/>
                    </a:lnTo>
                    <a:lnTo>
                      <a:pt x="3030" y="23467"/>
                    </a:lnTo>
                    <a:lnTo>
                      <a:pt x="0" y="38481"/>
                    </a:lnTo>
                    <a:lnTo>
                      <a:pt x="3030" y="53514"/>
                    </a:lnTo>
                    <a:lnTo>
                      <a:pt x="11287" y="65786"/>
                    </a:lnTo>
                    <a:lnTo>
                      <a:pt x="23520" y="74056"/>
                    </a:lnTo>
                    <a:lnTo>
                      <a:pt x="38481" y="77088"/>
                    </a:lnTo>
                    <a:lnTo>
                      <a:pt x="53514" y="74056"/>
                    </a:lnTo>
                    <a:lnTo>
                      <a:pt x="65786" y="65786"/>
                    </a:lnTo>
                    <a:lnTo>
                      <a:pt x="74056" y="53514"/>
                    </a:lnTo>
                    <a:lnTo>
                      <a:pt x="77088" y="38481"/>
                    </a:lnTo>
                    <a:lnTo>
                      <a:pt x="74056" y="23467"/>
                    </a:lnTo>
                    <a:lnTo>
                      <a:pt x="65786" y="11239"/>
                    </a:lnTo>
                    <a:lnTo>
                      <a:pt x="53514" y="3012"/>
                    </a:lnTo>
                    <a:lnTo>
                      <a:pt x="38481" y="0"/>
                    </a:lnTo>
                    <a:close/>
                  </a:path>
                </a:pathLst>
              </a:custGeom>
              <a:solidFill>
                <a:srgbClr val="0066FF"/>
              </a:solidFill>
            </p:spPr>
            <p:txBody>
              <a:bodyPr wrap="square" lIns="0" tIns="0" rIns="0" bIns="0" rtlCol="0"/>
              <a:lstStyle/>
              <a:p>
                <a:endParaRPr sz="2400">
                  <a:latin typeface="+mn-lt"/>
                </a:endParaRPr>
              </a:p>
            </p:txBody>
          </p:sp>
          <p:sp>
            <p:nvSpPr>
              <p:cNvPr id="88" name="object 279">
                <a:extLst>
                  <a:ext uri="{FF2B5EF4-FFF2-40B4-BE49-F238E27FC236}">
                    <a16:creationId xmlns:a16="http://schemas.microsoft.com/office/drawing/2014/main" id="{8D4A4C7A-DA24-B09B-CE22-D5418825AF84}"/>
                  </a:ext>
                </a:extLst>
              </p:cNvPr>
              <p:cNvSpPr/>
              <p:nvPr/>
            </p:nvSpPr>
            <p:spPr>
              <a:xfrm>
                <a:off x="5661914" y="4256786"/>
                <a:ext cx="77470" cy="77470"/>
              </a:xfrm>
              <a:custGeom>
                <a:avLst/>
                <a:gdLst/>
                <a:ahLst/>
                <a:cxnLst/>
                <a:rect l="l" t="t" r="r" b="b"/>
                <a:pathLst>
                  <a:path w="77470" h="77470">
                    <a:moveTo>
                      <a:pt x="0" y="38481"/>
                    </a:moveTo>
                    <a:lnTo>
                      <a:pt x="3030" y="23467"/>
                    </a:lnTo>
                    <a:lnTo>
                      <a:pt x="11287" y="11239"/>
                    </a:lnTo>
                    <a:lnTo>
                      <a:pt x="23520" y="3012"/>
                    </a:lnTo>
                    <a:lnTo>
                      <a:pt x="38481" y="0"/>
                    </a:lnTo>
                    <a:lnTo>
                      <a:pt x="53514" y="3012"/>
                    </a:lnTo>
                    <a:lnTo>
                      <a:pt x="65786" y="11239"/>
                    </a:lnTo>
                    <a:lnTo>
                      <a:pt x="74056" y="23467"/>
                    </a:lnTo>
                    <a:lnTo>
                      <a:pt x="77088" y="38481"/>
                    </a:lnTo>
                    <a:lnTo>
                      <a:pt x="74056" y="53514"/>
                    </a:lnTo>
                    <a:lnTo>
                      <a:pt x="65786" y="65786"/>
                    </a:lnTo>
                    <a:lnTo>
                      <a:pt x="53514" y="74056"/>
                    </a:lnTo>
                    <a:lnTo>
                      <a:pt x="38481" y="77088"/>
                    </a:lnTo>
                    <a:lnTo>
                      <a:pt x="23520" y="74056"/>
                    </a:lnTo>
                    <a:lnTo>
                      <a:pt x="11287" y="65785"/>
                    </a:lnTo>
                    <a:lnTo>
                      <a:pt x="3030" y="53514"/>
                    </a:lnTo>
                    <a:lnTo>
                      <a:pt x="0" y="38481"/>
                    </a:lnTo>
                    <a:close/>
                  </a:path>
                </a:pathLst>
              </a:custGeom>
              <a:ln w="9525">
                <a:solidFill>
                  <a:srgbClr val="808080"/>
                </a:solidFill>
              </a:ln>
            </p:spPr>
            <p:txBody>
              <a:bodyPr wrap="square" lIns="0" tIns="0" rIns="0" bIns="0" rtlCol="0"/>
              <a:lstStyle/>
              <a:p>
                <a:endParaRPr sz="2400">
                  <a:latin typeface="+mn-lt"/>
                </a:endParaRPr>
              </a:p>
            </p:txBody>
          </p:sp>
          <p:pic>
            <p:nvPicPr>
              <p:cNvPr id="89" name="object 280">
                <a:extLst>
                  <a:ext uri="{FF2B5EF4-FFF2-40B4-BE49-F238E27FC236}">
                    <a16:creationId xmlns:a16="http://schemas.microsoft.com/office/drawing/2014/main" id="{CA28F141-7EDD-2A51-0FD3-DAE3F17302EE}"/>
                  </a:ext>
                </a:extLst>
              </p:cNvPr>
              <p:cNvPicPr/>
              <p:nvPr/>
            </p:nvPicPr>
            <p:blipFill>
              <a:blip r:embed="rId115" cstate="print"/>
              <a:stretch>
                <a:fillRect/>
              </a:stretch>
            </p:blipFill>
            <p:spPr>
              <a:xfrm>
                <a:off x="5580062" y="3557587"/>
                <a:ext cx="86613" cy="86741"/>
              </a:xfrm>
              <a:prstGeom prst="rect">
                <a:avLst/>
              </a:prstGeom>
            </p:spPr>
          </p:pic>
          <p:pic>
            <p:nvPicPr>
              <p:cNvPr id="90" name="object 281">
                <a:extLst>
                  <a:ext uri="{FF2B5EF4-FFF2-40B4-BE49-F238E27FC236}">
                    <a16:creationId xmlns:a16="http://schemas.microsoft.com/office/drawing/2014/main" id="{4B6BA225-F917-2AD9-0045-2795A9E6A57E}"/>
                  </a:ext>
                </a:extLst>
              </p:cNvPr>
              <p:cNvPicPr/>
              <p:nvPr/>
            </p:nvPicPr>
            <p:blipFill>
              <a:blip r:embed="rId115" cstate="print"/>
              <a:stretch>
                <a:fillRect/>
              </a:stretch>
            </p:blipFill>
            <p:spPr>
              <a:xfrm>
                <a:off x="5734240" y="3557587"/>
                <a:ext cx="86613" cy="86741"/>
              </a:xfrm>
              <a:prstGeom prst="rect">
                <a:avLst/>
              </a:prstGeom>
            </p:spPr>
          </p:pic>
          <p:pic>
            <p:nvPicPr>
              <p:cNvPr id="91" name="object 282">
                <a:extLst>
                  <a:ext uri="{FF2B5EF4-FFF2-40B4-BE49-F238E27FC236}">
                    <a16:creationId xmlns:a16="http://schemas.microsoft.com/office/drawing/2014/main" id="{8EDC0CE4-3749-6109-8F87-4C3492450B25}"/>
                  </a:ext>
                </a:extLst>
              </p:cNvPr>
              <p:cNvPicPr/>
              <p:nvPr/>
            </p:nvPicPr>
            <p:blipFill>
              <a:blip r:embed="rId116" cstate="print"/>
              <a:stretch>
                <a:fillRect/>
              </a:stretch>
            </p:blipFill>
            <p:spPr>
              <a:xfrm>
                <a:off x="5888418" y="3557587"/>
                <a:ext cx="86614" cy="86741"/>
              </a:xfrm>
              <a:prstGeom prst="rect">
                <a:avLst/>
              </a:prstGeom>
            </p:spPr>
          </p:pic>
          <p:pic>
            <p:nvPicPr>
              <p:cNvPr id="92" name="object 283">
                <a:extLst>
                  <a:ext uri="{FF2B5EF4-FFF2-40B4-BE49-F238E27FC236}">
                    <a16:creationId xmlns:a16="http://schemas.microsoft.com/office/drawing/2014/main" id="{C855136F-E738-715E-7750-E09E4034A1C5}"/>
                  </a:ext>
                </a:extLst>
              </p:cNvPr>
              <p:cNvPicPr/>
              <p:nvPr/>
            </p:nvPicPr>
            <p:blipFill>
              <a:blip r:embed="rId115" cstate="print"/>
              <a:stretch>
                <a:fillRect/>
              </a:stretch>
            </p:blipFill>
            <p:spPr>
              <a:xfrm>
                <a:off x="6042596" y="3557587"/>
                <a:ext cx="86613" cy="86741"/>
              </a:xfrm>
              <a:prstGeom prst="rect">
                <a:avLst/>
              </a:prstGeom>
            </p:spPr>
          </p:pic>
          <p:pic>
            <p:nvPicPr>
              <p:cNvPr id="93" name="object 284">
                <a:extLst>
                  <a:ext uri="{FF2B5EF4-FFF2-40B4-BE49-F238E27FC236}">
                    <a16:creationId xmlns:a16="http://schemas.microsoft.com/office/drawing/2014/main" id="{C43F73E5-44FD-8423-36B7-E90C1A55E581}"/>
                  </a:ext>
                </a:extLst>
              </p:cNvPr>
              <p:cNvPicPr/>
              <p:nvPr/>
            </p:nvPicPr>
            <p:blipFill>
              <a:blip r:embed="rId117" cstate="print"/>
              <a:stretch>
                <a:fillRect/>
              </a:stretch>
            </p:blipFill>
            <p:spPr>
              <a:xfrm>
                <a:off x="6196774" y="3557587"/>
                <a:ext cx="86613" cy="86741"/>
              </a:xfrm>
              <a:prstGeom prst="rect">
                <a:avLst/>
              </a:prstGeom>
            </p:spPr>
          </p:pic>
          <p:pic>
            <p:nvPicPr>
              <p:cNvPr id="94" name="object 285">
                <a:extLst>
                  <a:ext uri="{FF2B5EF4-FFF2-40B4-BE49-F238E27FC236}">
                    <a16:creationId xmlns:a16="http://schemas.microsoft.com/office/drawing/2014/main" id="{06719779-A588-011A-1D9D-9ED451F7DF7F}"/>
                  </a:ext>
                </a:extLst>
              </p:cNvPr>
              <p:cNvPicPr/>
              <p:nvPr/>
            </p:nvPicPr>
            <p:blipFill>
              <a:blip r:embed="rId118" cstate="print"/>
              <a:stretch>
                <a:fillRect/>
              </a:stretch>
            </p:blipFill>
            <p:spPr>
              <a:xfrm>
                <a:off x="6350825" y="3557587"/>
                <a:ext cx="86613" cy="86741"/>
              </a:xfrm>
              <a:prstGeom prst="rect">
                <a:avLst/>
              </a:prstGeom>
            </p:spPr>
          </p:pic>
          <p:pic>
            <p:nvPicPr>
              <p:cNvPr id="95" name="object 286">
                <a:extLst>
                  <a:ext uri="{FF2B5EF4-FFF2-40B4-BE49-F238E27FC236}">
                    <a16:creationId xmlns:a16="http://schemas.microsoft.com/office/drawing/2014/main" id="{1E0049DF-3134-D5C2-2EE5-3D16B2A80BAA}"/>
                  </a:ext>
                </a:extLst>
              </p:cNvPr>
              <p:cNvPicPr/>
              <p:nvPr/>
            </p:nvPicPr>
            <p:blipFill>
              <a:blip r:embed="rId119" cstate="print"/>
              <a:stretch>
                <a:fillRect/>
              </a:stretch>
            </p:blipFill>
            <p:spPr>
              <a:xfrm>
                <a:off x="6505003" y="3557587"/>
                <a:ext cx="86613" cy="86741"/>
              </a:xfrm>
              <a:prstGeom prst="rect">
                <a:avLst/>
              </a:prstGeom>
            </p:spPr>
          </p:pic>
          <p:pic>
            <p:nvPicPr>
              <p:cNvPr id="96" name="object 287">
                <a:extLst>
                  <a:ext uri="{FF2B5EF4-FFF2-40B4-BE49-F238E27FC236}">
                    <a16:creationId xmlns:a16="http://schemas.microsoft.com/office/drawing/2014/main" id="{F0A64897-42A3-CDB1-2793-11BE57DA7443}"/>
                  </a:ext>
                </a:extLst>
              </p:cNvPr>
              <p:cNvPicPr/>
              <p:nvPr/>
            </p:nvPicPr>
            <p:blipFill>
              <a:blip r:embed="rId119" cstate="print"/>
              <a:stretch>
                <a:fillRect/>
              </a:stretch>
            </p:blipFill>
            <p:spPr>
              <a:xfrm>
                <a:off x="6659181" y="3557587"/>
                <a:ext cx="86613" cy="86741"/>
              </a:xfrm>
              <a:prstGeom prst="rect">
                <a:avLst/>
              </a:prstGeom>
            </p:spPr>
          </p:pic>
          <p:pic>
            <p:nvPicPr>
              <p:cNvPr id="97" name="object 288">
                <a:extLst>
                  <a:ext uri="{FF2B5EF4-FFF2-40B4-BE49-F238E27FC236}">
                    <a16:creationId xmlns:a16="http://schemas.microsoft.com/office/drawing/2014/main" id="{2BA3F7DE-13B7-CE1F-0327-13DB26B5CB17}"/>
                  </a:ext>
                </a:extLst>
              </p:cNvPr>
              <p:cNvPicPr/>
              <p:nvPr/>
            </p:nvPicPr>
            <p:blipFill>
              <a:blip r:embed="rId120" cstate="print"/>
              <a:stretch>
                <a:fillRect/>
              </a:stretch>
            </p:blipFill>
            <p:spPr>
              <a:xfrm>
                <a:off x="6813359" y="3557587"/>
                <a:ext cx="163702" cy="86741"/>
              </a:xfrm>
              <a:prstGeom prst="rect">
                <a:avLst/>
              </a:prstGeom>
            </p:spPr>
          </p:pic>
          <p:sp>
            <p:nvSpPr>
              <p:cNvPr id="98" name="object 289">
                <a:extLst>
                  <a:ext uri="{FF2B5EF4-FFF2-40B4-BE49-F238E27FC236}">
                    <a16:creationId xmlns:a16="http://schemas.microsoft.com/office/drawing/2014/main" id="{2099F5BC-D54B-1D3B-492E-B373FBD0757D}"/>
                  </a:ext>
                </a:extLst>
              </p:cNvPr>
              <p:cNvSpPr/>
              <p:nvPr/>
            </p:nvSpPr>
            <p:spPr>
              <a:xfrm>
                <a:off x="5584825" y="4256786"/>
                <a:ext cx="77470" cy="77470"/>
              </a:xfrm>
              <a:custGeom>
                <a:avLst/>
                <a:gdLst/>
                <a:ahLst/>
                <a:cxnLst/>
                <a:rect l="l" t="t" r="r" b="b"/>
                <a:pathLst>
                  <a:path w="77470" h="77470">
                    <a:moveTo>
                      <a:pt x="38480" y="0"/>
                    </a:moveTo>
                    <a:lnTo>
                      <a:pt x="23520" y="3012"/>
                    </a:lnTo>
                    <a:lnTo>
                      <a:pt x="11287" y="11239"/>
                    </a:lnTo>
                    <a:lnTo>
                      <a:pt x="3030" y="23467"/>
                    </a:lnTo>
                    <a:lnTo>
                      <a:pt x="0" y="38481"/>
                    </a:lnTo>
                    <a:lnTo>
                      <a:pt x="3030" y="53514"/>
                    </a:lnTo>
                    <a:lnTo>
                      <a:pt x="11287" y="65786"/>
                    </a:lnTo>
                    <a:lnTo>
                      <a:pt x="23520" y="74056"/>
                    </a:lnTo>
                    <a:lnTo>
                      <a:pt x="38480" y="77088"/>
                    </a:lnTo>
                    <a:lnTo>
                      <a:pt x="53514" y="74056"/>
                    </a:lnTo>
                    <a:lnTo>
                      <a:pt x="65786" y="65786"/>
                    </a:lnTo>
                    <a:lnTo>
                      <a:pt x="74056" y="53514"/>
                    </a:lnTo>
                    <a:lnTo>
                      <a:pt x="77088" y="38481"/>
                    </a:lnTo>
                    <a:lnTo>
                      <a:pt x="74056" y="23467"/>
                    </a:lnTo>
                    <a:lnTo>
                      <a:pt x="65786" y="11239"/>
                    </a:lnTo>
                    <a:lnTo>
                      <a:pt x="53514" y="3012"/>
                    </a:lnTo>
                    <a:lnTo>
                      <a:pt x="38480" y="0"/>
                    </a:lnTo>
                    <a:close/>
                  </a:path>
                </a:pathLst>
              </a:custGeom>
              <a:solidFill>
                <a:srgbClr val="0066FF"/>
              </a:solidFill>
            </p:spPr>
            <p:txBody>
              <a:bodyPr wrap="square" lIns="0" tIns="0" rIns="0" bIns="0" rtlCol="0"/>
              <a:lstStyle/>
              <a:p>
                <a:endParaRPr sz="2400">
                  <a:latin typeface="+mn-lt"/>
                </a:endParaRPr>
              </a:p>
            </p:txBody>
          </p:sp>
          <p:sp>
            <p:nvSpPr>
              <p:cNvPr id="99" name="object 290">
                <a:extLst>
                  <a:ext uri="{FF2B5EF4-FFF2-40B4-BE49-F238E27FC236}">
                    <a16:creationId xmlns:a16="http://schemas.microsoft.com/office/drawing/2014/main" id="{7A1E5B86-7111-BB52-BF70-5C052C90190D}"/>
                  </a:ext>
                </a:extLst>
              </p:cNvPr>
              <p:cNvSpPr/>
              <p:nvPr/>
            </p:nvSpPr>
            <p:spPr>
              <a:xfrm>
                <a:off x="5584825" y="4256786"/>
                <a:ext cx="77470" cy="77470"/>
              </a:xfrm>
              <a:custGeom>
                <a:avLst/>
                <a:gdLst/>
                <a:ahLst/>
                <a:cxnLst/>
                <a:rect l="l" t="t" r="r" b="b"/>
                <a:pathLst>
                  <a:path w="77470" h="77470">
                    <a:moveTo>
                      <a:pt x="0" y="38481"/>
                    </a:moveTo>
                    <a:lnTo>
                      <a:pt x="3030" y="23467"/>
                    </a:lnTo>
                    <a:lnTo>
                      <a:pt x="11287" y="11239"/>
                    </a:lnTo>
                    <a:lnTo>
                      <a:pt x="23520" y="3012"/>
                    </a:lnTo>
                    <a:lnTo>
                      <a:pt x="38480" y="0"/>
                    </a:lnTo>
                    <a:lnTo>
                      <a:pt x="53514" y="3012"/>
                    </a:lnTo>
                    <a:lnTo>
                      <a:pt x="65786" y="11239"/>
                    </a:lnTo>
                    <a:lnTo>
                      <a:pt x="74056" y="23467"/>
                    </a:lnTo>
                    <a:lnTo>
                      <a:pt x="77088" y="38481"/>
                    </a:lnTo>
                    <a:lnTo>
                      <a:pt x="74056" y="53514"/>
                    </a:lnTo>
                    <a:lnTo>
                      <a:pt x="65786" y="65786"/>
                    </a:lnTo>
                    <a:lnTo>
                      <a:pt x="53514" y="74056"/>
                    </a:lnTo>
                    <a:lnTo>
                      <a:pt x="38480" y="77088"/>
                    </a:lnTo>
                    <a:lnTo>
                      <a:pt x="23520" y="74056"/>
                    </a:lnTo>
                    <a:lnTo>
                      <a:pt x="11287" y="65785"/>
                    </a:lnTo>
                    <a:lnTo>
                      <a:pt x="3030" y="53514"/>
                    </a:lnTo>
                    <a:lnTo>
                      <a:pt x="0" y="38481"/>
                    </a:lnTo>
                    <a:close/>
                  </a:path>
                </a:pathLst>
              </a:custGeom>
              <a:ln w="9525">
                <a:solidFill>
                  <a:srgbClr val="808080"/>
                </a:solidFill>
              </a:ln>
            </p:spPr>
            <p:txBody>
              <a:bodyPr wrap="square" lIns="0" tIns="0" rIns="0" bIns="0" rtlCol="0"/>
              <a:lstStyle/>
              <a:p>
                <a:endParaRPr sz="2400">
                  <a:latin typeface="+mn-lt"/>
                </a:endParaRPr>
              </a:p>
            </p:txBody>
          </p:sp>
          <p:pic>
            <p:nvPicPr>
              <p:cNvPr id="100" name="object 291">
                <a:extLst>
                  <a:ext uri="{FF2B5EF4-FFF2-40B4-BE49-F238E27FC236}">
                    <a16:creationId xmlns:a16="http://schemas.microsoft.com/office/drawing/2014/main" id="{5F18A5CD-0F07-8E7D-32E0-E576EC9110EE}"/>
                  </a:ext>
                </a:extLst>
              </p:cNvPr>
              <p:cNvPicPr/>
              <p:nvPr/>
            </p:nvPicPr>
            <p:blipFill>
              <a:blip r:embed="rId121" cstate="print"/>
              <a:stretch>
                <a:fillRect/>
              </a:stretch>
            </p:blipFill>
            <p:spPr>
              <a:xfrm>
                <a:off x="4046601" y="3873500"/>
                <a:ext cx="2543175" cy="155575"/>
              </a:xfrm>
              <a:prstGeom prst="rect">
                <a:avLst/>
              </a:prstGeom>
            </p:spPr>
          </p:pic>
          <p:sp>
            <p:nvSpPr>
              <p:cNvPr id="101" name="object 292">
                <a:extLst>
                  <a:ext uri="{FF2B5EF4-FFF2-40B4-BE49-F238E27FC236}">
                    <a16:creationId xmlns:a16="http://schemas.microsoft.com/office/drawing/2014/main" id="{A5698C55-BD83-49B8-F73D-DAC05809E327}"/>
                  </a:ext>
                </a:extLst>
              </p:cNvPr>
              <p:cNvSpPr/>
              <p:nvPr/>
            </p:nvSpPr>
            <p:spPr>
              <a:xfrm>
                <a:off x="4046601" y="3873500"/>
                <a:ext cx="2543175" cy="155575"/>
              </a:xfrm>
              <a:custGeom>
                <a:avLst/>
                <a:gdLst/>
                <a:ahLst/>
                <a:cxnLst/>
                <a:rect l="l" t="t" r="r" b="b"/>
                <a:pathLst>
                  <a:path w="2543175" h="155575">
                    <a:moveTo>
                      <a:pt x="0" y="155575"/>
                    </a:moveTo>
                    <a:lnTo>
                      <a:pt x="2543175" y="155575"/>
                    </a:lnTo>
                    <a:lnTo>
                      <a:pt x="2543175" y="0"/>
                    </a:lnTo>
                    <a:lnTo>
                      <a:pt x="0" y="0"/>
                    </a:lnTo>
                    <a:lnTo>
                      <a:pt x="0" y="155575"/>
                    </a:lnTo>
                    <a:close/>
                  </a:path>
                </a:pathLst>
              </a:custGeom>
              <a:ln w="9525">
                <a:solidFill>
                  <a:srgbClr val="808080"/>
                </a:solidFill>
              </a:ln>
            </p:spPr>
            <p:txBody>
              <a:bodyPr wrap="square" lIns="0" tIns="0" rIns="0" bIns="0" rtlCol="0"/>
              <a:lstStyle/>
              <a:p>
                <a:endParaRPr sz="2400">
                  <a:latin typeface="+mn-lt"/>
                </a:endParaRPr>
              </a:p>
            </p:txBody>
          </p:sp>
          <p:pic>
            <p:nvPicPr>
              <p:cNvPr id="102" name="object 293">
                <a:extLst>
                  <a:ext uri="{FF2B5EF4-FFF2-40B4-BE49-F238E27FC236}">
                    <a16:creationId xmlns:a16="http://schemas.microsoft.com/office/drawing/2014/main" id="{3EFB7C42-7FC2-4CAD-3D50-F88CECAF93E8}"/>
                  </a:ext>
                </a:extLst>
              </p:cNvPr>
              <p:cNvPicPr/>
              <p:nvPr/>
            </p:nvPicPr>
            <p:blipFill>
              <a:blip r:embed="rId122" cstate="print"/>
              <a:stretch>
                <a:fillRect/>
              </a:stretch>
            </p:blipFill>
            <p:spPr>
              <a:xfrm>
                <a:off x="3581400" y="3870325"/>
                <a:ext cx="230187" cy="155575"/>
              </a:xfrm>
              <a:prstGeom prst="rect">
                <a:avLst/>
              </a:prstGeom>
            </p:spPr>
          </p:pic>
          <p:sp>
            <p:nvSpPr>
              <p:cNvPr id="103" name="object 294">
                <a:extLst>
                  <a:ext uri="{FF2B5EF4-FFF2-40B4-BE49-F238E27FC236}">
                    <a16:creationId xmlns:a16="http://schemas.microsoft.com/office/drawing/2014/main" id="{EE9FACCE-943F-169A-4F37-016EE59EC739}"/>
                  </a:ext>
                </a:extLst>
              </p:cNvPr>
              <p:cNvSpPr/>
              <p:nvPr/>
            </p:nvSpPr>
            <p:spPr>
              <a:xfrm>
                <a:off x="3581400" y="3870325"/>
                <a:ext cx="230504" cy="155575"/>
              </a:xfrm>
              <a:custGeom>
                <a:avLst/>
                <a:gdLst/>
                <a:ahLst/>
                <a:cxnLst/>
                <a:rect l="l" t="t" r="r" b="b"/>
                <a:pathLst>
                  <a:path w="230504" h="155575">
                    <a:moveTo>
                      <a:pt x="0" y="155575"/>
                    </a:moveTo>
                    <a:lnTo>
                      <a:pt x="230187" y="155575"/>
                    </a:lnTo>
                    <a:lnTo>
                      <a:pt x="230187" y="0"/>
                    </a:lnTo>
                    <a:lnTo>
                      <a:pt x="0" y="0"/>
                    </a:lnTo>
                    <a:lnTo>
                      <a:pt x="0" y="155575"/>
                    </a:lnTo>
                    <a:close/>
                  </a:path>
                </a:pathLst>
              </a:custGeom>
              <a:ln w="9525">
                <a:solidFill>
                  <a:srgbClr val="808080"/>
                </a:solidFill>
              </a:ln>
            </p:spPr>
            <p:txBody>
              <a:bodyPr wrap="square" lIns="0" tIns="0" rIns="0" bIns="0" rtlCol="0"/>
              <a:lstStyle/>
              <a:p>
                <a:endParaRPr sz="2400">
                  <a:latin typeface="+mn-lt"/>
                </a:endParaRPr>
              </a:p>
            </p:txBody>
          </p:sp>
          <p:pic>
            <p:nvPicPr>
              <p:cNvPr id="104" name="object 295">
                <a:extLst>
                  <a:ext uri="{FF2B5EF4-FFF2-40B4-BE49-F238E27FC236}">
                    <a16:creationId xmlns:a16="http://schemas.microsoft.com/office/drawing/2014/main" id="{3939ADEC-71E1-A555-9864-19AA44727971}"/>
                  </a:ext>
                </a:extLst>
              </p:cNvPr>
              <p:cNvPicPr/>
              <p:nvPr/>
            </p:nvPicPr>
            <p:blipFill>
              <a:blip r:embed="rId123" cstate="print"/>
              <a:stretch>
                <a:fillRect/>
              </a:stretch>
            </p:blipFill>
            <p:spPr>
              <a:xfrm>
                <a:off x="3811651" y="3562350"/>
                <a:ext cx="153924" cy="771525"/>
              </a:xfrm>
              <a:prstGeom prst="rect">
                <a:avLst/>
              </a:prstGeom>
            </p:spPr>
          </p:pic>
          <p:sp>
            <p:nvSpPr>
              <p:cNvPr id="105" name="object 296">
                <a:extLst>
                  <a:ext uri="{FF2B5EF4-FFF2-40B4-BE49-F238E27FC236}">
                    <a16:creationId xmlns:a16="http://schemas.microsoft.com/office/drawing/2014/main" id="{439EE002-C4C1-3C59-A102-FB2A6F609CE6}"/>
                  </a:ext>
                </a:extLst>
              </p:cNvPr>
              <p:cNvSpPr/>
              <p:nvPr/>
            </p:nvSpPr>
            <p:spPr>
              <a:xfrm>
                <a:off x="3811651" y="3562350"/>
                <a:ext cx="154305" cy="771525"/>
              </a:xfrm>
              <a:custGeom>
                <a:avLst/>
                <a:gdLst/>
                <a:ahLst/>
                <a:cxnLst/>
                <a:rect l="l" t="t" r="r" b="b"/>
                <a:pathLst>
                  <a:path w="154304" h="771525">
                    <a:moveTo>
                      <a:pt x="153924" y="771525"/>
                    </a:moveTo>
                    <a:lnTo>
                      <a:pt x="153924" y="0"/>
                    </a:lnTo>
                    <a:lnTo>
                      <a:pt x="0" y="96393"/>
                    </a:lnTo>
                    <a:lnTo>
                      <a:pt x="0" y="675132"/>
                    </a:lnTo>
                    <a:lnTo>
                      <a:pt x="153924" y="771525"/>
                    </a:lnTo>
                    <a:close/>
                  </a:path>
                </a:pathLst>
              </a:custGeom>
              <a:ln w="9525">
                <a:solidFill>
                  <a:srgbClr val="808080"/>
                </a:solidFill>
              </a:ln>
            </p:spPr>
            <p:txBody>
              <a:bodyPr wrap="square" lIns="0" tIns="0" rIns="0" bIns="0" rtlCol="0"/>
              <a:lstStyle/>
              <a:p>
                <a:endParaRPr sz="2400">
                  <a:latin typeface="+mn-lt"/>
                </a:endParaRPr>
              </a:p>
            </p:txBody>
          </p:sp>
          <p:sp>
            <p:nvSpPr>
              <p:cNvPr id="106" name="object 297">
                <a:extLst>
                  <a:ext uri="{FF2B5EF4-FFF2-40B4-BE49-F238E27FC236}">
                    <a16:creationId xmlns:a16="http://schemas.microsoft.com/office/drawing/2014/main" id="{1A6D665F-08A2-13E0-0665-5A80B429EB9B}"/>
                  </a:ext>
                </a:extLst>
              </p:cNvPr>
              <p:cNvSpPr/>
              <p:nvPr/>
            </p:nvSpPr>
            <p:spPr>
              <a:xfrm>
                <a:off x="3349625" y="3794125"/>
                <a:ext cx="307975" cy="307975"/>
              </a:xfrm>
              <a:custGeom>
                <a:avLst/>
                <a:gdLst/>
                <a:ahLst/>
                <a:cxnLst/>
                <a:rect l="l" t="t" r="r" b="b"/>
                <a:pathLst>
                  <a:path w="307975" h="307975">
                    <a:moveTo>
                      <a:pt x="153924" y="0"/>
                    </a:moveTo>
                    <a:lnTo>
                      <a:pt x="105290" y="7851"/>
                    </a:lnTo>
                    <a:lnTo>
                      <a:pt x="63038" y="29711"/>
                    </a:lnTo>
                    <a:lnTo>
                      <a:pt x="29711" y="63038"/>
                    </a:lnTo>
                    <a:lnTo>
                      <a:pt x="7851" y="105290"/>
                    </a:lnTo>
                    <a:lnTo>
                      <a:pt x="0" y="153924"/>
                    </a:lnTo>
                    <a:lnTo>
                      <a:pt x="7851" y="202619"/>
                    </a:lnTo>
                    <a:lnTo>
                      <a:pt x="29711" y="244908"/>
                    </a:lnTo>
                    <a:lnTo>
                      <a:pt x="63038" y="278254"/>
                    </a:lnTo>
                    <a:lnTo>
                      <a:pt x="105290" y="300122"/>
                    </a:lnTo>
                    <a:lnTo>
                      <a:pt x="153924" y="307975"/>
                    </a:lnTo>
                    <a:lnTo>
                      <a:pt x="202619" y="300122"/>
                    </a:lnTo>
                    <a:lnTo>
                      <a:pt x="244908" y="278254"/>
                    </a:lnTo>
                    <a:lnTo>
                      <a:pt x="278254" y="244908"/>
                    </a:lnTo>
                    <a:lnTo>
                      <a:pt x="300122" y="202619"/>
                    </a:lnTo>
                    <a:lnTo>
                      <a:pt x="307975" y="153924"/>
                    </a:lnTo>
                    <a:lnTo>
                      <a:pt x="300122" y="105290"/>
                    </a:lnTo>
                    <a:lnTo>
                      <a:pt x="278254" y="63038"/>
                    </a:lnTo>
                    <a:lnTo>
                      <a:pt x="244908" y="29711"/>
                    </a:lnTo>
                    <a:lnTo>
                      <a:pt x="202619" y="7851"/>
                    </a:lnTo>
                    <a:lnTo>
                      <a:pt x="153924" y="0"/>
                    </a:lnTo>
                    <a:close/>
                  </a:path>
                </a:pathLst>
              </a:custGeom>
              <a:solidFill>
                <a:srgbClr val="C0C0C0"/>
              </a:solidFill>
            </p:spPr>
            <p:txBody>
              <a:bodyPr wrap="square" lIns="0" tIns="0" rIns="0" bIns="0" rtlCol="0"/>
              <a:lstStyle/>
              <a:p>
                <a:endParaRPr sz="2400">
                  <a:latin typeface="+mn-lt"/>
                </a:endParaRPr>
              </a:p>
            </p:txBody>
          </p:sp>
          <p:sp>
            <p:nvSpPr>
              <p:cNvPr id="107" name="object 298">
                <a:extLst>
                  <a:ext uri="{FF2B5EF4-FFF2-40B4-BE49-F238E27FC236}">
                    <a16:creationId xmlns:a16="http://schemas.microsoft.com/office/drawing/2014/main" id="{8E1A07B0-3D44-1C15-0B04-37DFB44BA4C1}"/>
                  </a:ext>
                </a:extLst>
              </p:cNvPr>
              <p:cNvSpPr/>
              <p:nvPr/>
            </p:nvSpPr>
            <p:spPr>
              <a:xfrm>
                <a:off x="3349625" y="3794125"/>
                <a:ext cx="307975" cy="307975"/>
              </a:xfrm>
              <a:custGeom>
                <a:avLst/>
                <a:gdLst/>
                <a:ahLst/>
                <a:cxnLst/>
                <a:rect l="l" t="t" r="r" b="b"/>
                <a:pathLst>
                  <a:path w="307975" h="307975">
                    <a:moveTo>
                      <a:pt x="307975" y="153924"/>
                    </a:moveTo>
                    <a:lnTo>
                      <a:pt x="300122" y="202619"/>
                    </a:lnTo>
                    <a:lnTo>
                      <a:pt x="278254" y="244908"/>
                    </a:lnTo>
                    <a:lnTo>
                      <a:pt x="244908" y="278254"/>
                    </a:lnTo>
                    <a:lnTo>
                      <a:pt x="202619" y="300122"/>
                    </a:lnTo>
                    <a:lnTo>
                      <a:pt x="153924" y="307975"/>
                    </a:lnTo>
                    <a:lnTo>
                      <a:pt x="105290" y="300122"/>
                    </a:lnTo>
                    <a:lnTo>
                      <a:pt x="63038" y="278254"/>
                    </a:lnTo>
                    <a:lnTo>
                      <a:pt x="29711" y="244908"/>
                    </a:lnTo>
                    <a:lnTo>
                      <a:pt x="7851" y="202619"/>
                    </a:lnTo>
                    <a:lnTo>
                      <a:pt x="0" y="153924"/>
                    </a:lnTo>
                    <a:lnTo>
                      <a:pt x="7851" y="105290"/>
                    </a:lnTo>
                    <a:lnTo>
                      <a:pt x="29711" y="63038"/>
                    </a:lnTo>
                    <a:lnTo>
                      <a:pt x="63038" y="29711"/>
                    </a:lnTo>
                    <a:lnTo>
                      <a:pt x="105290" y="7851"/>
                    </a:lnTo>
                    <a:lnTo>
                      <a:pt x="153924" y="0"/>
                    </a:lnTo>
                    <a:lnTo>
                      <a:pt x="202619" y="7851"/>
                    </a:lnTo>
                    <a:lnTo>
                      <a:pt x="244908" y="29711"/>
                    </a:lnTo>
                    <a:lnTo>
                      <a:pt x="278254" y="63038"/>
                    </a:lnTo>
                    <a:lnTo>
                      <a:pt x="300122" y="105290"/>
                    </a:lnTo>
                    <a:lnTo>
                      <a:pt x="307975" y="153924"/>
                    </a:lnTo>
                    <a:close/>
                  </a:path>
                </a:pathLst>
              </a:custGeom>
              <a:ln w="9525">
                <a:solidFill>
                  <a:srgbClr val="808080"/>
                </a:solidFill>
              </a:ln>
            </p:spPr>
            <p:txBody>
              <a:bodyPr wrap="square" lIns="0" tIns="0" rIns="0" bIns="0" rtlCol="0"/>
              <a:lstStyle/>
              <a:p>
                <a:endParaRPr sz="2400">
                  <a:latin typeface="+mn-lt"/>
                </a:endParaRPr>
              </a:p>
            </p:txBody>
          </p:sp>
          <p:pic>
            <p:nvPicPr>
              <p:cNvPr id="108" name="object 299">
                <a:extLst>
                  <a:ext uri="{FF2B5EF4-FFF2-40B4-BE49-F238E27FC236}">
                    <a16:creationId xmlns:a16="http://schemas.microsoft.com/office/drawing/2014/main" id="{6F066B30-7DC4-541D-05FF-5D41AB08A911}"/>
                  </a:ext>
                </a:extLst>
              </p:cNvPr>
              <p:cNvPicPr/>
              <p:nvPr/>
            </p:nvPicPr>
            <p:blipFill>
              <a:blip r:embed="rId124" cstate="print"/>
              <a:stretch>
                <a:fillRect/>
              </a:stretch>
            </p:blipFill>
            <p:spPr>
              <a:xfrm>
                <a:off x="3422586" y="3865562"/>
                <a:ext cx="163575" cy="165100"/>
              </a:xfrm>
              <a:prstGeom prst="rect">
                <a:avLst/>
              </a:prstGeom>
            </p:spPr>
          </p:pic>
          <p:pic>
            <p:nvPicPr>
              <p:cNvPr id="109" name="object 300">
                <a:extLst>
                  <a:ext uri="{FF2B5EF4-FFF2-40B4-BE49-F238E27FC236}">
                    <a16:creationId xmlns:a16="http://schemas.microsoft.com/office/drawing/2014/main" id="{F31A41D5-B4A7-A1D6-0159-B0E44C0809C5}"/>
                  </a:ext>
                </a:extLst>
              </p:cNvPr>
              <p:cNvPicPr/>
              <p:nvPr/>
            </p:nvPicPr>
            <p:blipFill>
              <a:blip r:embed="rId125" cstate="print"/>
              <a:stretch>
                <a:fillRect/>
              </a:stretch>
            </p:blipFill>
            <p:spPr>
              <a:xfrm>
                <a:off x="3967226" y="3641725"/>
                <a:ext cx="77787" cy="615950"/>
              </a:xfrm>
              <a:prstGeom prst="rect">
                <a:avLst/>
              </a:prstGeom>
            </p:spPr>
          </p:pic>
          <p:sp>
            <p:nvSpPr>
              <p:cNvPr id="110" name="object 301">
                <a:extLst>
                  <a:ext uri="{FF2B5EF4-FFF2-40B4-BE49-F238E27FC236}">
                    <a16:creationId xmlns:a16="http://schemas.microsoft.com/office/drawing/2014/main" id="{1632E7C4-31B2-13B5-440A-5A4D1FC511FD}"/>
                  </a:ext>
                </a:extLst>
              </p:cNvPr>
              <p:cNvSpPr/>
              <p:nvPr/>
            </p:nvSpPr>
            <p:spPr>
              <a:xfrm>
                <a:off x="3967226" y="3641725"/>
                <a:ext cx="78105" cy="615950"/>
              </a:xfrm>
              <a:custGeom>
                <a:avLst/>
                <a:gdLst/>
                <a:ahLst/>
                <a:cxnLst/>
                <a:rect l="l" t="t" r="r" b="b"/>
                <a:pathLst>
                  <a:path w="78104"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sz="2400">
                  <a:latin typeface="+mn-lt"/>
                </a:endParaRPr>
              </a:p>
            </p:txBody>
          </p:sp>
          <p:pic>
            <p:nvPicPr>
              <p:cNvPr id="111" name="object 302">
                <a:extLst>
                  <a:ext uri="{FF2B5EF4-FFF2-40B4-BE49-F238E27FC236}">
                    <a16:creationId xmlns:a16="http://schemas.microsoft.com/office/drawing/2014/main" id="{3EEC9ED1-619A-AECB-CFAB-848CB2E4C1C5}"/>
                  </a:ext>
                </a:extLst>
              </p:cNvPr>
              <p:cNvPicPr/>
              <p:nvPr/>
            </p:nvPicPr>
            <p:blipFill>
              <a:blip r:embed="rId126" cstate="print"/>
              <a:stretch>
                <a:fillRect/>
              </a:stretch>
            </p:blipFill>
            <p:spPr>
              <a:xfrm>
                <a:off x="4505325" y="3716273"/>
                <a:ext cx="3314700" cy="463550"/>
              </a:xfrm>
              <a:prstGeom prst="rect">
                <a:avLst/>
              </a:prstGeom>
            </p:spPr>
          </p:pic>
          <p:sp>
            <p:nvSpPr>
              <p:cNvPr id="112" name="object 303">
                <a:extLst>
                  <a:ext uri="{FF2B5EF4-FFF2-40B4-BE49-F238E27FC236}">
                    <a16:creationId xmlns:a16="http://schemas.microsoft.com/office/drawing/2014/main" id="{F9983B52-4FCC-C534-F5C3-A86400398E0A}"/>
                  </a:ext>
                </a:extLst>
              </p:cNvPr>
              <p:cNvSpPr/>
              <p:nvPr/>
            </p:nvSpPr>
            <p:spPr>
              <a:xfrm>
                <a:off x="4505325" y="3716273"/>
                <a:ext cx="3314700" cy="463550"/>
              </a:xfrm>
              <a:custGeom>
                <a:avLst/>
                <a:gdLst/>
                <a:ahLst/>
                <a:cxnLst/>
                <a:rect l="l" t="t" r="r" b="b"/>
                <a:pathLst>
                  <a:path w="3314700" h="463550">
                    <a:moveTo>
                      <a:pt x="0" y="463550"/>
                    </a:moveTo>
                    <a:lnTo>
                      <a:pt x="3314700" y="463550"/>
                    </a:lnTo>
                    <a:lnTo>
                      <a:pt x="3314700" y="0"/>
                    </a:lnTo>
                    <a:lnTo>
                      <a:pt x="0" y="0"/>
                    </a:lnTo>
                    <a:lnTo>
                      <a:pt x="0" y="463550"/>
                    </a:lnTo>
                    <a:close/>
                  </a:path>
                </a:pathLst>
              </a:custGeom>
              <a:ln w="9525">
                <a:solidFill>
                  <a:srgbClr val="808080"/>
                </a:solidFill>
              </a:ln>
            </p:spPr>
            <p:txBody>
              <a:bodyPr wrap="square" lIns="0" tIns="0" rIns="0" bIns="0" rtlCol="0"/>
              <a:lstStyle/>
              <a:p>
                <a:endParaRPr sz="2400">
                  <a:latin typeface="+mn-lt"/>
                </a:endParaRPr>
              </a:p>
            </p:txBody>
          </p:sp>
          <p:pic>
            <p:nvPicPr>
              <p:cNvPr id="113" name="object 304">
                <a:extLst>
                  <a:ext uri="{FF2B5EF4-FFF2-40B4-BE49-F238E27FC236}">
                    <a16:creationId xmlns:a16="http://schemas.microsoft.com/office/drawing/2014/main" id="{967D4B33-2E7F-F5BA-94AA-28A64B685317}"/>
                  </a:ext>
                </a:extLst>
              </p:cNvPr>
              <p:cNvPicPr/>
              <p:nvPr/>
            </p:nvPicPr>
            <p:blipFill>
              <a:blip r:embed="rId127" cstate="print"/>
              <a:stretch>
                <a:fillRect/>
              </a:stretch>
            </p:blipFill>
            <p:spPr>
              <a:xfrm>
                <a:off x="7974076" y="3870325"/>
                <a:ext cx="231775" cy="155575"/>
              </a:xfrm>
              <a:prstGeom prst="rect">
                <a:avLst/>
              </a:prstGeom>
            </p:spPr>
          </p:pic>
          <p:sp>
            <p:nvSpPr>
              <p:cNvPr id="114" name="object 305">
                <a:extLst>
                  <a:ext uri="{FF2B5EF4-FFF2-40B4-BE49-F238E27FC236}">
                    <a16:creationId xmlns:a16="http://schemas.microsoft.com/office/drawing/2014/main" id="{96A99AE0-C91D-E809-55F0-D2AA288BCAC5}"/>
                  </a:ext>
                </a:extLst>
              </p:cNvPr>
              <p:cNvSpPr/>
              <p:nvPr/>
            </p:nvSpPr>
            <p:spPr>
              <a:xfrm>
                <a:off x="7974076" y="3870325"/>
                <a:ext cx="231775" cy="155575"/>
              </a:xfrm>
              <a:custGeom>
                <a:avLst/>
                <a:gdLst/>
                <a:ahLst/>
                <a:cxnLst/>
                <a:rect l="l" t="t" r="r" b="b"/>
                <a:pathLst>
                  <a:path w="231775" h="155575">
                    <a:moveTo>
                      <a:pt x="0" y="155575"/>
                    </a:moveTo>
                    <a:lnTo>
                      <a:pt x="231775" y="155575"/>
                    </a:lnTo>
                    <a:lnTo>
                      <a:pt x="231775" y="0"/>
                    </a:lnTo>
                    <a:lnTo>
                      <a:pt x="0" y="0"/>
                    </a:lnTo>
                    <a:lnTo>
                      <a:pt x="0" y="155575"/>
                    </a:lnTo>
                    <a:close/>
                  </a:path>
                </a:pathLst>
              </a:custGeom>
              <a:ln w="9525">
                <a:solidFill>
                  <a:srgbClr val="808080"/>
                </a:solidFill>
              </a:ln>
            </p:spPr>
            <p:txBody>
              <a:bodyPr wrap="square" lIns="0" tIns="0" rIns="0" bIns="0" rtlCol="0"/>
              <a:lstStyle/>
              <a:p>
                <a:endParaRPr sz="2400">
                  <a:latin typeface="+mn-lt"/>
                </a:endParaRPr>
              </a:p>
            </p:txBody>
          </p:sp>
          <p:pic>
            <p:nvPicPr>
              <p:cNvPr id="115" name="object 306">
                <a:extLst>
                  <a:ext uri="{FF2B5EF4-FFF2-40B4-BE49-F238E27FC236}">
                    <a16:creationId xmlns:a16="http://schemas.microsoft.com/office/drawing/2014/main" id="{30AE5E76-F11A-33E3-4986-D8B9763C99F8}"/>
                  </a:ext>
                </a:extLst>
              </p:cNvPr>
              <p:cNvPicPr/>
              <p:nvPr/>
            </p:nvPicPr>
            <p:blipFill>
              <a:blip r:embed="rId128" cstate="print"/>
              <a:stretch>
                <a:fillRect/>
              </a:stretch>
            </p:blipFill>
            <p:spPr>
              <a:xfrm>
                <a:off x="7820025" y="3716273"/>
                <a:ext cx="154050" cy="463550"/>
              </a:xfrm>
              <a:prstGeom prst="rect">
                <a:avLst/>
              </a:prstGeom>
            </p:spPr>
          </p:pic>
          <p:sp>
            <p:nvSpPr>
              <p:cNvPr id="116" name="object 307">
                <a:extLst>
                  <a:ext uri="{FF2B5EF4-FFF2-40B4-BE49-F238E27FC236}">
                    <a16:creationId xmlns:a16="http://schemas.microsoft.com/office/drawing/2014/main" id="{07EC9226-97EA-5E09-E993-E36513C0893C}"/>
                  </a:ext>
                </a:extLst>
              </p:cNvPr>
              <p:cNvSpPr/>
              <p:nvPr/>
            </p:nvSpPr>
            <p:spPr>
              <a:xfrm>
                <a:off x="7820025" y="3716273"/>
                <a:ext cx="154305" cy="463550"/>
              </a:xfrm>
              <a:custGeom>
                <a:avLst/>
                <a:gdLst/>
                <a:ahLst/>
                <a:cxnLst/>
                <a:rect l="l" t="t" r="r" b="b"/>
                <a:pathLst>
                  <a:path w="154304" h="463550">
                    <a:moveTo>
                      <a:pt x="0" y="0"/>
                    </a:moveTo>
                    <a:lnTo>
                      <a:pt x="0" y="463550"/>
                    </a:lnTo>
                    <a:lnTo>
                      <a:pt x="154050" y="405638"/>
                    </a:lnTo>
                    <a:lnTo>
                      <a:pt x="154050" y="58038"/>
                    </a:lnTo>
                    <a:lnTo>
                      <a:pt x="0" y="0"/>
                    </a:lnTo>
                    <a:close/>
                  </a:path>
                </a:pathLst>
              </a:custGeom>
              <a:ln w="9525">
                <a:solidFill>
                  <a:srgbClr val="808080"/>
                </a:solidFill>
              </a:ln>
            </p:spPr>
            <p:txBody>
              <a:bodyPr wrap="square" lIns="0" tIns="0" rIns="0" bIns="0" rtlCol="0"/>
              <a:lstStyle/>
              <a:p>
                <a:endParaRPr sz="2400">
                  <a:latin typeface="+mn-lt"/>
                </a:endParaRPr>
              </a:p>
            </p:txBody>
          </p:sp>
          <p:sp>
            <p:nvSpPr>
              <p:cNvPr id="117" name="object 308">
                <a:extLst>
                  <a:ext uri="{FF2B5EF4-FFF2-40B4-BE49-F238E27FC236}">
                    <a16:creationId xmlns:a16="http://schemas.microsoft.com/office/drawing/2014/main" id="{3625A806-E67E-CEC9-536F-F28AF4A4139D}"/>
                  </a:ext>
                </a:extLst>
              </p:cNvPr>
              <p:cNvSpPr/>
              <p:nvPr/>
            </p:nvSpPr>
            <p:spPr>
              <a:xfrm>
                <a:off x="8128000" y="3794125"/>
                <a:ext cx="307975" cy="307975"/>
              </a:xfrm>
              <a:custGeom>
                <a:avLst/>
                <a:gdLst/>
                <a:ahLst/>
                <a:cxnLst/>
                <a:rect l="l" t="t" r="r" b="b"/>
                <a:pathLst>
                  <a:path w="307975" h="307975">
                    <a:moveTo>
                      <a:pt x="154050" y="0"/>
                    </a:moveTo>
                    <a:lnTo>
                      <a:pt x="105355" y="7851"/>
                    </a:lnTo>
                    <a:lnTo>
                      <a:pt x="63066" y="29711"/>
                    </a:lnTo>
                    <a:lnTo>
                      <a:pt x="29720" y="63038"/>
                    </a:lnTo>
                    <a:lnTo>
                      <a:pt x="7852" y="105290"/>
                    </a:lnTo>
                    <a:lnTo>
                      <a:pt x="0" y="153924"/>
                    </a:lnTo>
                    <a:lnTo>
                      <a:pt x="7852" y="202684"/>
                    </a:lnTo>
                    <a:lnTo>
                      <a:pt x="29720" y="244936"/>
                    </a:lnTo>
                    <a:lnTo>
                      <a:pt x="63066" y="278263"/>
                    </a:lnTo>
                    <a:lnTo>
                      <a:pt x="105355" y="300123"/>
                    </a:lnTo>
                    <a:lnTo>
                      <a:pt x="154050" y="307975"/>
                    </a:lnTo>
                    <a:lnTo>
                      <a:pt x="202684" y="300123"/>
                    </a:lnTo>
                    <a:lnTo>
                      <a:pt x="244936" y="278263"/>
                    </a:lnTo>
                    <a:lnTo>
                      <a:pt x="278263" y="244936"/>
                    </a:lnTo>
                    <a:lnTo>
                      <a:pt x="300123" y="202684"/>
                    </a:lnTo>
                    <a:lnTo>
                      <a:pt x="307975" y="154050"/>
                    </a:lnTo>
                    <a:lnTo>
                      <a:pt x="300123" y="105290"/>
                    </a:lnTo>
                    <a:lnTo>
                      <a:pt x="278263" y="63038"/>
                    </a:lnTo>
                    <a:lnTo>
                      <a:pt x="244936" y="29711"/>
                    </a:lnTo>
                    <a:lnTo>
                      <a:pt x="202684" y="7851"/>
                    </a:lnTo>
                    <a:lnTo>
                      <a:pt x="154050" y="0"/>
                    </a:lnTo>
                    <a:close/>
                  </a:path>
                </a:pathLst>
              </a:custGeom>
              <a:solidFill>
                <a:srgbClr val="C0C0C0"/>
              </a:solidFill>
            </p:spPr>
            <p:txBody>
              <a:bodyPr wrap="square" lIns="0" tIns="0" rIns="0" bIns="0" rtlCol="0"/>
              <a:lstStyle/>
              <a:p>
                <a:endParaRPr sz="2400">
                  <a:latin typeface="+mn-lt"/>
                </a:endParaRPr>
              </a:p>
            </p:txBody>
          </p:sp>
          <p:sp>
            <p:nvSpPr>
              <p:cNvPr id="118" name="object 309">
                <a:extLst>
                  <a:ext uri="{FF2B5EF4-FFF2-40B4-BE49-F238E27FC236}">
                    <a16:creationId xmlns:a16="http://schemas.microsoft.com/office/drawing/2014/main" id="{735E4800-6205-FF20-B2F7-51CE96E9966C}"/>
                  </a:ext>
                </a:extLst>
              </p:cNvPr>
              <p:cNvSpPr/>
              <p:nvPr/>
            </p:nvSpPr>
            <p:spPr>
              <a:xfrm>
                <a:off x="8128000" y="3794125"/>
                <a:ext cx="307975" cy="307975"/>
              </a:xfrm>
              <a:custGeom>
                <a:avLst/>
                <a:gdLst/>
                <a:ahLst/>
                <a:cxnLst/>
                <a:rect l="l" t="t" r="r" b="b"/>
                <a:pathLst>
                  <a:path w="307975" h="307975">
                    <a:moveTo>
                      <a:pt x="0" y="153924"/>
                    </a:moveTo>
                    <a:lnTo>
                      <a:pt x="7852" y="105290"/>
                    </a:lnTo>
                    <a:lnTo>
                      <a:pt x="29720" y="63038"/>
                    </a:lnTo>
                    <a:lnTo>
                      <a:pt x="63066" y="29711"/>
                    </a:lnTo>
                    <a:lnTo>
                      <a:pt x="105355" y="7851"/>
                    </a:lnTo>
                    <a:lnTo>
                      <a:pt x="154050" y="0"/>
                    </a:lnTo>
                    <a:lnTo>
                      <a:pt x="202684" y="7851"/>
                    </a:lnTo>
                    <a:lnTo>
                      <a:pt x="244936" y="29711"/>
                    </a:lnTo>
                    <a:lnTo>
                      <a:pt x="278263" y="63038"/>
                    </a:lnTo>
                    <a:lnTo>
                      <a:pt x="300123" y="105290"/>
                    </a:lnTo>
                    <a:lnTo>
                      <a:pt x="307975" y="153924"/>
                    </a:lnTo>
                    <a:lnTo>
                      <a:pt x="300123" y="202684"/>
                    </a:lnTo>
                    <a:lnTo>
                      <a:pt x="278263" y="244936"/>
                    </a:lnTo>
                    <a:lnTo>
                      <a:pt x="244936" y="278263"/>
                    </a:lnTo>
                    <a:lnTo>
                      <a:pt x="202684" y="300123"/>
                    </a:lnTo>
                    <a:lnTo>
                      <a:pt x="154050" y="307975"/>
                    </a:lnTo>
                    <a:lnTo>
                      <a:pt x="105355" y="300123"/>
                    </a:lnTo>
                    <a:lnTo>
                      <a:pt x="63066" y="278263"/>
                    </a:lnTo>
                    <a:lnTo>
                      <a:pt x="29720" y="244936"/>
                    </a:lnTo>
                    <a:lnTo>
                      <a:pt x="7852" y="202684"/>
                    </a:lnTo>
                    <a:lnTo>
                      <a:pt x="0" y="154050"/>
                    </a:lnTo>
                    <a:close/>
                  </a:path>
                </a:pathLst>
              </a:custGeom>
              <a:ln w="9525">
                <a:solidFill>
                  <a:srgbClr val="808080"/>
                </a:solidFill>
              </a:ln>
            </p:spPr>
            <p:txBody>
              <a:bodyPr wrap="square" lIns="0" tIns="0" rIns="0" bIns="0" rtlCol="0"/>
              <a:lstStyle/>
              <a:p>
                <a:endParaRPr sz="2400">
                  <a:latin typeface="+mn-lt"/>
                </a:endParaRPr>
              </a:p>
            </p:txBody>
          </p:sp>
          <p:pic>
            <p:nvPicPr>
              <p:cNvPr id="119" name="object 310">
                <a:extLst>
                  <a:ext uri="{FF2B5EF4-FFF2-40B4-BE49-F238E27FC236}">
                    <a16:creationId xmlns:a16="http://schemas.microsoft.com/office/drawing/2014/main" id="{1BB1AF6B-6F72-62B9-91BE-73465F908F5F}"/>
                  </a:ext>
                </a:extLst>
              </p:cNvPr>
              <p:cNvPicPr/>
              <p:nvPr/>
            </p:nvPicPr>
            <p:blipFill>
              <a:blip r:embed="rId129" cstate="print"/>
              <a:stretch>
                <a:fillRect/>
              </a:stretch>
            </p:blipFill>
            <p:spPr>
              <a:xfrm>
                <a:off x="8201088" y="3865562"/>
                <a:ext cx="163449" cy="165100"/>
              </a:xfrm>
              <a:prstGeom prst="rect">
                <a:avLst/>
              </a:prstGeom>
            </p:spPr>
          </p:pic>
          <p:pic>
            <p:nvPicPr>
              <p:cNvPr id="120" name="object 311">
                <a:extLst>
                  <a:ext uri="{FF2B5EF4-FFF2-40B4-BE49-F238E27FC236}">
                    <a16:creationId xmlns:a16="http://schemas.microsoft.com/office/drawing/2014/main" id="{89B64EC2-77F1-A39B-28C4-94C2EBDAB779}"/>
                  </a:ext>
                </a:extLst>
              </p:cNvPr>
              <p:cNvPicPr/>
              <p:nvPr/>
            </p:nvPicPr>
            <p:blipFill>
              <a:blip r:embed="rId130" cstate="print"/>
              <a:stretch>
                <a:fillRect/>
              </a:stretch>
            </p:blipFill>
            <p:spPr>
              <a:xfrm>
                <a:off x="6894576" y="3639565"/>
                <a:ext cx="76993" cy="617219"/>
              </a:xfrm>
              <a:prstGeom prst="rect">
                <a:avLst/>
              </a:prstGeom>
            </p:spPr>
          </p:pic>
          <p:sp>
            <p:nvSpPr>
              <p:cNvPr id="121" name="object 312">
                <a:extLst>
                  <a:ext uri="{FF2B5EF4-FFF2-40B4-BE49-F238E27FC236}">
                    <a16:creationId xmlns:a16="http://schemas.microsoft.com/office/drawing/2014/main" id="{00C5991E-3045-9CB7-4485-A52D7D720F1D}"/>
                  </a:ext>
                </a:extLst>
              </p:cNvPr>
              <p:cNvSpPr/>
              <p:nvPr/>
            </p:nvSpPr>
            <p:spPr>
              <a:xfrm>
                <a:off x="6894576" y="3639565"/>
                <a:ext cx="77470" cy="617220"/>
              </a:xfrm>
              <a:custGeom>
                <a:avLst/>
                <a:gdLst/>
                <a:ahLst/>
                <a:cxnLst/>
                <a:rect l="l" t="t" r="r" b="b"/>
                <a:pathLst>
                  <a:path w="77470" h="617220">
                    <a:moveTo>
                      <a:pt x="0" y="617219"/>
                    </a:moveTo>
                    <a:lnTo>
                      <a:pt x="76993" y="617219"/>
                    </a:lnTo>
                    <a:lnTo>
                      <a:pt x="76993" y="0"/>
                    </a:lnTo>
                    <a:lnTo>
                      <a:pt x="0" y="0"/>
                    </a:lnTo>
                    <a:lnTo>
                      <a:pt x="0" y="617219"/>
                    </a:lnTo>
                    <a:close/>
                  </a:path>
                </a:pathLst>
              </a:custGeom>
              <a:ln w="9525">
                <a:solidFill>
                  <a:srgbClr val="808080"/>
                </a:solidFill>
              </a:ln>
            </p:spPr>
            <p:txBody>
              <a:bodyPr wrap="square" lIns="0" tIns="0" rIns="0" bIns="0" rtlCol="0"/>
              <a:lstStyle/>
              <a:p>
                <a:endParaRPr sz="2400">
                  <a:latin typeface="+mn-lt"/>
                </a:endParaRPr>
              </a:p>
            </p:txBody>
          </p:sp>
          <p:pic>
            <p:nvPicPr>
              <p:cNvPr id="122" name="object 313">
                <a:extLst>
                  <a:ext uri="{FF2B5EF4-FFF2-40B4-BE49-F238E27FC236}">
                    <a16:creationId xmlns:a16="http://schemas.microsoft.com/office/drawing/2014/main" id="{2EC4A133-E1F8-5D16-5923-6D698E4CC3AA}"/>
                  </a:ext>
                </a:extLst>
              </p:cNvPr>
              <p:cNvPicPr/>
              <p:nvPr/>
            </p:nvPicPr>
            <p:blipFill>
              <a:blip r:embed="rId131" cstate="print"/>
              <a:stretch>
                <a:fillRect/>
              </a:stretch>
            </p:blipFill>
            <p:spPr>
              <a:xfrm>
                <a:off x="6971538" y="3562350"/>
                <a:ext cx="76995" cy="771525"/>
              </a:xfrm>
              <a:prstGeom prst="rect">
                <a:avLst/>
              </a:prstGeom>
            </p:spPr>
          </p:pic>
          <p:sp>
            <p:nvSpPr>
              <p:cNvPr id="123" name="object 314">
                <a:extLst>
                  <a:ext uri="{FF2B5EF4-FFF2-40B4-BE49-F238E27FC236}">
                    <a16:creationId xmlns:a16="http://schemas.microsoft.com/office/drawing/2014/main" id="{0F9BE103-A632-1711-255C-2CD7092A95C9}"/>
                  </a:ext>
                </a:extLst>
              </p:cNvPr>
              <p:cNvSpPr/>
              <p:nvPr/>
            </p:nvSpPr>
            <p:spPr>
              <a:xfrm>
                <a:off x="6971538" y="3562350"/>
                <a:ext cx="77470" cy="771525"/>
              </a:xfrm>
              <a:custGeom>
                <a:avLst/>
                <a:gdLst/>
                <a:ahLst/>
                <a:cxnLst/>
                <a:rect l="l" t="t" r="r" b="b"/>
                <a:pathLst>
                  <a:path w="77470" h="771525">
                    <a:moveTo>
                      <a:pt x="0" y="771525"/>
                    </a:moveTo>
                    <a:lnTo>
                      <a:pt x="76995" y="771525"/>
                    </a:lnTo>
                    <a:lnTo>
                      <a:pt x="76995" y="0"/>
                    </a:lnTo>
                    <a:lnTo>
                      <a:pt x="0" y="0"/>
                    </a:lnTo>
                    <a:lnTo>
                      <a:pt x="0" y="771525"/>
                    </a:lnTo>
                    <a:close/>
                  </a:path>
                </a:pathLst>
              </a:custGeom>
              <a:ln w="9525">
                <a:solidFill>
                  <a:srgbClr val="808080"/>
                </a:solidFill>
              </a:ln>
            </p:spPr>
            <p:txBody>
              <a:bodyPr wrap="square" lIns="0" tIns="0" rIns="0" bIns="0" rtlCol="0"/>
              <a:lstStyle/>
              <a:p>
                <a:endParaRPr sz="2400">
                  <a:latin typeface="+mn-lt"/>
                </a:endParaRPr>
              </a:p>
            </p:txBody>
          </p:sp>
          <p:pic>
            <p:nvPicPr>
              <p:cNvPr id="132" name="object 315">
                <a:extLst>
                  <a:ext uri="{FF2B5EF4-FFF2-40B4-BE49-F238E27FC236}">
                    <a16:creationId xmlns:a16="http://schemas.microsoft.com/office/drawing/2014/main" id="{8CD61C8D-573A-534A-BE3C-364C8195A7B2}"/>
                  </a:ext>
                </a:extLst>
              </p:cNvPr>
              <p:cNvPicPr/>
              <p:nvPr/>
            </p:nvPicPr>
            <p:blipFill>
              <a:blip r:embed="rId132" cstate="print"/>
              <a:stretch>
                <a:fillRect/>
              </a:stretch>
            </p:blipFill>
            <p:spPr>
              <a:xfrm>
                <a:off x="5353050" y="3639565"/>
                <a:ext cx="693737" cy="617219"/>
              </a:xfrm>
              <a:prstGeom prst="rect">
                <a:avLst/>
              </a:prstGeom>
            </p:spPr>
          </p:pic>
          <p:sp>
            <p:nvSpPr>
              <p:cNvPr id="133" name="object 316">
                <a:extLst>
                  <a:ext uri="{FF2B5EF4-FFF2-40B4-BE49-F238E27FC236}">
                    <a16:creationId xmlns:a16="http://schemas.microsoft.com/office/drawing/2014/main" id="{D967D111-6304-9523-FBEA-1FF33EFB9827}"/>
                  </a:ext>
                </a:extLst>
              </p:cNvPr>
              <p:cNvSpPr/>
              <p:nvPr/>
            </p:nvSpPr>
            <p:spPr>
              <a:xfrm>
                <a:off x="5353050" y="3639565"/>
                <a:ext cx="694055" cy="617220"/>
              </a:xfrm>
              <a:custGeom>
                <a:avLst/>
                <a:gdLst/>
                <a:ahLst/>
                <a:cxnLst/>
                <a:rect l="l" t="t" r="r" b="b"/>
                <a:pathLst>
                  <a:path w="694054" h="617220">
                    <a:moveTo>
                      <a:pt x="0" y="617219"/>
                    </a:moveTo>
                    <a:lnTo>
                      <a:pt x="693737" y="617219"/>
                    </a:lnTo>
                    <a:lnTo>
                      <a:pt x="693737" y="0"/>
                    </a:lnTo>
                    <a:lnTo>
                      <a:pt x="0" y="0"/>
                    </a:lnTo>
                    <a:lnTo>
                      <a:pt x="0" y="617219"/>
                    </a:lnTo>
                    <a:close/>
                  </a:path>
                </a:pathLst>
              </a:custGeom>
              <a:ln w="9525">
                <a:solidFill>
                  <a:srgbClr val="808080"/>
                </a:solidFill>
              </a:ln>
            </p:spPr>
            <p:txBody>
              <a:bodyPr wrap="square" lIns="0" tIns="0" rIns="0" bIns="0" rtlCol="0"/>
              <a:lstStyle/>
              <a:p>
                <a:endParaRPr sz="2400">
                  <a:latin typeface="+mn-lt"/>
                </a:endParaRPr>
              </a:p>
            </p:txBody>
          </p:sp>
          <p:pic>
            <p:nvPicPr>
              <p:cNvPr id="134" name="object 317">
                <a:extLst>
                  <a:ext uri="{FF2B5EF4-FFF2-40B4-BE49-F238E27FC236}">
                    <a16:creationId xmlns:a16="http://schemas.microsoft.com/office/drawing/2014/main" id="{CBAF1A9D-59CF-DB24-8C4A-DFB055E5D0D4}"/>
                  </a:ext>
                </a:extLst>
              </p:cNvPr>
              <p:cNvPicPr/>
              <p:nvPr/>
            </p:nvPicPr>
            <p:blipFill>
              <a:blip r:embed="rId133" cstate="print"/>
              <a:stretch>
                <a:fillRect/>
              </a:stretch>
            </p:blipFill>
            <p:spPr>
              <a:xfrm>
                <a:off x="5507227" y="3562350"/>
                <a:ext cx="77082" cy="771525"/>
              </a:xfrm>
              <a:prstGeom prst="rect">
                <a:avLst/>
              </a:prstGeom>
            </p:spPr>
          </p:pic>
          <p:sp>
            <p:nvSpPr>
              <p:cNvPr id="135" name="object 318">
                <a:extLst>
                  <a:ext uri="{FF2B5EF4-FFF2-40B4-BE49-F238E27FC236}">
                    <a16:creationId xmlns:a16="http://schemas.microsoft.com/office/drawing/2014/main" id="{BD1F1B64-CB8B-9009-CE7E-79BD4F4AF5EA}"/>
                  </a:ext>
                </a:extLst>
              </p:cNvPr>
              <p:cNvSpPr/>
              <p:nvPr/>
            </p:nvSpPr>
            <p:spPr>
              <a:xfrm>
                <a:off x="5507227" y="3562350"/>
                <a:ext cx="77470" cy="771525"/>
              </a:xfrm>
              <a:custGeom>
                <a:avLst/>
                <a:gdLst/>
                <a:ahLst/>
                <a:cxnLst/>
                <a:rect l="l" t="t" r="r" b="b"/>
                <a:pathLst>
                  <a:path w="77470" h="771525">
                    <a:moveTo>
                      <a:pt x="0" y="771525"/>
                    </a:moveTo>
                    <a:lnTo>
                      <a:pt x="77082" y="771525"/>
                    </a:lnTo>
                    <a:lnTo>
                      <a:pt x="77082" y="0"/>
                    </a:lnTo>
                    <a:lnTo>
                      <a:pt x="0" y="0"/>
                    </a:lnTo>
                    <a:lnTo>
                      <a:pt x="0" y="771525"/>
                    </a:lnTo>
                    <a:close/>
                  </a:path>
                </a:pathLst>
              </a:custGeom>
              <a:ln w="9525">
                <a:solidFill>
                  <a:srgbClr val="808080"/>
                </a:solidFill>
              </a:ln>
            </p:spPr>
            <p:txBody>
              <a:bodyPr wrap="square" lIns="0" tIns="0" rIns="0" bIns="0" rtlCol="0"/>
              <a:lstStyle/>
              <a:p>
                <a:endParaRPr sz="2400">
                  <a:latin typeface="+mn-lt"/>
                </a:endParaRPr>
              </a:p>
            </p:txBody>
          </p:sp>
          <p:pic>
            <p:nvPicPr>
              <p:cNvPr id="136" name="object 319">
                <a:extLst>
                  <a:ext uri="{FF2B5EF4-FFF2-40B4-BE49-F238E27FC236}">
                    <a16:creationId xmlns:a16="http://schemas.microsoft.com/office/drawing/2014/main" id="{E60C4D6A-E88C-D5EB-5FFB-E9259C46D77F}"/>
                  </a:ext>
                </a:extLst>
              </p:cNvPr>
              <p:cNvPicPr/>
              <p:nvPr/>
            </p:nvPicPr>
            <p:blipFill>
              <a:blip r:embed="rId134" cstate="print"/>
              <a:stretch>
                <a:fillRect/>
              </a:stretch>
            </p:blipFill>
            <p:spPr>
              <a:xfrm>
                <a:off x="6046851" y="3640073"/>
                <a:ext cx="77787" cy="615950"/>
              </a:xfrm>
              <a:prstGeom prst="rect">
                <a:avLst/>
              </a:prstGeom>
            </p:spPr>
          </p:pic>
          <p:sp>
            <p:nvSpPr>
              <p:cNvPr id="137" name="object 320">
                <a:extLst>
                  <a:ext uri="{FF2B5EF4-FFF2-40B4-BE49-F238E27FC236}">
                    <a16:creationId xmlns:a16="http://schemas.microsoft.com/office/drawing/2014/main" id="{91081000-E9AF-90BD-F6BF-313BDAAD47E5}"/>
                  </a:ext>
                </a:extLst>
              </p:cNvPr>
              <p:cNvSpPr/>
              <p:nvPr/>
            </p:nvSpPr>
            <p:spPr>
              <a:xfrm>
                <a:off x="6046851" y="3640073"/>
                <a:ext cx="78105" cy="615950"/>
              </a:xfrm>
              <a:custGeom>
                <a:avLst/>
                <a:gdLst/>
                <a:ahLst/>
                <a:cxnLst/>
                <a:rect l="l" t="t" r="r" b="b"/>
                <a:pathLst>
                  <a:path w="78104"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sz="2400">
                  <a:latin typeface="+mn-lt"/>
                </a:endParaRPr>
              </a:p>
            </p:txBody>
          </p:sp>
        </p:grpSp>
        <p:sp>
          <p:nvSpPr>
            <p:cNvPr id="18" name="object 321">
              <a:extLst>
                <a:ext uri="{FF2B5EF4-FFF2-40B4-BE49-F238E27FC236}">
                  <a16:creationId xmlns:a16="http://schemas.microsoft.com/office/drawing/2014/main" id="{330EB61E-85D7-C5D9-8B88-3D175CFEC786}"/>
                </a:ext>
              </a:extLst>
            </p:cNvPr>
            <p:cNvSpPr/>
            <p:nvPr/>
          </p:nvSpPr>
          <p:spPr>
            <a:xfrm>
              <a:off x="2093559" y="1959646"/>
              <a:ext cx="334082" cy="333034"/>
            </a:xfrm>
            <a:custGeom>
              <a:avLst/>
              <a:gdLst/>
              <a:ahLst/>
              <a:cxnLst/>
              <a:rect l="l" t="t" r="r" b="b"/>
              <a:pathLst>
                <a:path w="405130" h="403860">
                  <a:moveTo>
                    <a:pt x="0" y="201675"/>
                  </a:moveTo>
                  <a:lnTo>
                    <a:pt x="5345" y="155434"/>
                  </a:lnTo>
                  <a:lnTo>
                    <a:pt x="20571" y="112985"/>
                  </a:lnTo>
                  <a:lnTo>
                    <a:pt x="44465" y="75539"/>
                  </a:lnTo>
                  <a:lnTo>
                    <a:pt x="75810" y="44307"/>
                  </a:lnTo>
                  <a:lnTo>
                    <a:pt x="113392" y="20499"/>
                  </a:lnTo>
                  <a:lnTo>
                    <a:pt x="155998" y="5326"/>
                  </a:lnTo>
                  <a:lnTo>
                    <a:pt x="202412" y="0"/>
                  </a:lnTo>
                  <a:lnTo>
                    <a:pt x="248821" y="5326"/>
                  </a:lnTo>
                  <a:lnTo>
                    <a:pt x="291424" y="20499"/>
                  </a:lnTo>
                  <a:lnTo>
                    <a:pt x="329004" y="44307"/>
                  </a:lnTo>
                  <a:lnTo>
                    <a:pt x="360348" y="75539"/>
                  </a:lnTo>
                  <a:lnTo>
                    <a:pt x="384240" y="112985"/>
                  </a:lnTo>
                  <a:lnTo>
                    <a:pt x="399467" y="155434"/>
                  </a:lnTo>
                  <a:lnTo>
                    <a:pt x="404812" y="201675"/>
                  </a:lnTo>
                  <a:lnTo>
                    <a:pt x="399467" y="247917"/>
                  </a:lnTo>
                  <a:lnTo>
                    <a:pt x="384240" y="290366"/>
                  </a:lnTo>
                  <a:lnTo>
                    <a:pt x="360348" y="327812"/>
                  </a:lnTo>
                  <a:lnTo>
                    <a:pt x="329004" y="359044"/>
                  </a:lnTo>
                  <a:lnTo>
                    <a:pt x="291424" y="382852"/>
                  </a:lnTo>
                  <a:lnTo>
                    <a:pt x="248821" y="398025"/>
                  </a:lnTo>
                  <a:lnTo>
                    <a:pt x="202412" y="403351"/>
                  </a:lnTo>
                  <a:lnTo>
                    <a:pt x="155998" y="398025"/>
                  </a:lnTo>
                  <a:lnTo>
                    <a:pt x="113392" y="382852"/>
                  </a:lnTo>
                  <a:lnTo>
                    <a:pt x="75810" y="359044"/>
                  </a:lnTo>
                  <a:lnTo>
                    <a:pt x="44465" y="327812"/>
                  </a:lnTo>
                  <a:lnTo>
                    <a:pt x="20571" y="290366"/>
                  </a:lnTo>
                  <a:lnTo>
                    <a:pt x="5345" y="247917"/>
                  </a:lnTo>
                  <a:lnTo>
                    <a:pt x="0" y="201675"/>
                  </a:lnTo>
                  <a:close/>
                </a:path>
              </a:pathLst>
            </a:custGeom>
            <a:ln w="38100">
              <a:solidFill>
                <a:schemeClr val="tx1">
                  <a:lumMod val="75000"/>
                  <a:lumOff val="25000"/>
                </a:schemeClr>
              </a:solidFill>
            </a:ln>
          </p:spPr>
          <p:txBody>
            <a:bodyPr wrap="square" lIns="0" tIns="0" rIns="0" bIns="0" rtlCol="0"/>
            <a:lstStyle/>
            <a:p>
              <a:endParaRPr sz="2400">
                <a:latin typeface="+mn-lt"/>
              </a:endParaRPr>
            </a:p>
          </p:txBody>
        </p:sp>
        <p:sp>
          <p:nvSpPr>
            <p:cNvPr id="19" name="object 322">
              <a:extLst>
                <a:ext uri="{FF2B5EF4-FFF2-40B4-BE49-F238E27FC236}">
                  <a16:creationId xmlns:a16="http://schemas.microsoft.com/office/drawing/2014/main" id="{7101F1DB-4B3D-9339-27BA-9263ABFBCEDB}"/>
                </a:ext>
              </a:extLst>
            </p:cNvPr>
            <p:cNvSpPr/>
            <p:nvPr/>
          </p:nvSpPr>
          <p:spPr>
            <a:xfrm>
              <a:off x="3226138" y="2807447"/>
              <a:ext cx="334082" cy="332511"/>
            </a:xfrm>
            <a:custGeom>
              <a:avLst/>
              <a:gdLst/>
              <a:ahLst/>
              <a:cxnLst/>
              <a:rect l="l" t="t" r="r" b="b"/>
              <a:pathLst>
                <a:path w="405130" h="403225">
                  <a:moveTo>
                    <a:pt x="0" y="201675"/>
                  </a:moveTo>
                  <a:lnTo>
                    <a:pt x="5348" y="155434"/>
                  </a:lnTo>
                  <a:lnTo>
                    <a:pt x="20583" y="112985"/>
                  </a:lnTo>
                  <a:lnTo>
                    <a:pt x="44487" y="75539"/>
                  </a:lnTo>
                  <a:lnTo>
                    <a:pt x="75841" y="44307"/>
                  </a:lnTo>
                  <a:lnTo>
                    <a:pt x="113429" y="20499"/>
                  </a:lnTo>
                  <a:lnTo>
                    <a:pt x="156034" y="5326"/>
                  </a:lnTo>
                  <a:lnTo>
                    <a:pt x="202437" y="0"/>
                  </a:lnTo>
                  <a:lnTo>
                    <a:pt x="248841" y="5326"/>
                  </a:lnTo>
                  <a:lnTo>
                    <a:pt x="291446" y="20499"/>
                  </a:lnTo>
                  <a:lnTo>
                    <a:pt x="329034" y="44307"/>
                  </a:lnTo>
                  <a:lnTo>
                    <a:pt x="360388" y="75539"/>
                  </a:lnTo>
                  <a:lnTo>
                    <a:pt x="384292" y="112985"/>
                  </a:lnTo>
                  <a:lnTo>
                    <a:pt x="399527" y="155434"/>
                  </a:lnTo>
                  <a:lnTo>
                    <a:pt x="404875" y="201675"/>
                  </a:lnTo>
                  <a:lnTo>
                    <a:pt x="399527" y="247870"/>
                  </a:lnTo>
                  <a:lnTo>
                    <a:pt x="384292" y="290285"/>
                  </a:lnTo>
                  <a:lnTo>
                    <a:pt x="360388" y="327709"/>
                  </a:lnTo>
                  <a:lnTo>
                    <a:pt x="329034" y="358927"/>
                  </a:lnTo>
                  <a:lnTo>
                    <a:pt x="291446" y="382728"/>
                  </a:lnTo>
                  <a:lnTo>
                    <a:pt x="248841" y="397898"/>
                  </a:lnTo>
                  <a:lnTo>
                    <a:pt x="202437" y="403225"/>
                  </a:lnTo>
                  <a:lnTo>
                    <a:pt x="156034" y="397898"/>
                  </a:lnTo>
                  <a:lnTo>
                    <a:pt x="113429" y="382728"/>
                  </a:lnTo>
                  <a:lnTo>
                    <a:pt x="75841" y="358927"/>
                  </a:lnTo>
                  <a:lnTo>
                    <a:pt x="44487" y="327709"/>
                  </a:lnTo>
                  <a:lnTo>
                    <a:pt x="20583" y="290285"/>
                  </a:lnTo>
                  <a:lnTo>
                    <a:pt x="5348" y="247870"/>
                  </a:lnTo>
                  <a:lnTo>
                    <a:pt x="0" y="201675"/>
                  </a:lnTo>
                  <a:close/>
                </a:path>
              </a:pathLst>
            </a:custGeom>
            <a:ln w="38100">
              <a:solidFill>
                <a:schemeClr val="tx1">
                  <a:lumMod val="75000"/>
                  <a:lumOff val="25000"/>
                </a:schemeClr>
              </a:solidFill>
            </a:ln>
          </p:spPr>
          <p:txBody>
            <a:bodyPr wrap="square" lIns="0" tIns="0" rIns="0" bIns="0" rtlCol="0"/>
            <a:lstStyle/>
            <a:p>
              <a:endParaRPr sz="2400">
                <a:latin typeface="+mn-lt"/>
              </a:endParaRPr>
            </a:p>
          </p:txBody>
        </p:sp>
        <p:sp>
          <p:nvSpPr>
            <p:cNvPr id="20" name="object 323">
              <a:extLst>
                <a:ext uri="{FF2B5EF4-FFF2-40B4-BE49-F238E27FC236}">
                  <a16:creationId xmlns:a16="http://schemas.microsoft.com/office/drawing/2014/main" id="{40041E3E-BDF8-4F0E-D60E-21DD243EE95E}"/>
                </a:ext>
              </a:extLst>
            </p:cNvPr>
            <p:cNvSpPr txBox="1"/>
            <p:nvPr/>
          </p:nvSpPr>
          <p:spPr>
            <a:xfrm>
              <a:off x="1761141" y="2017876"/>
              <a:ext cx="836158" cy="314830"/>
            </a:xfrm>
            <a:prstGeom prst="rect">
              <a:avLst/>
            </a:prstGeom>
            <a:ln w="9525">
              <a:noFill/>
            </a:ln>
          </p:spPr>
          <p:txBody>
            <a:bodyPr vert="horz" wrap="square" lIns="0" tIns="6985" rIns="0" bIns="0" rtlCol="0">
              <a:spAutoFit/>
            </a:bodyPr>
            <a:lstStyle/>
            <a:p>
              <a:pPr marL="226060" algn="ctr">
                <a:lnSpc>
                  <a:spcPct val="100000"/>
                </a:lnSpc>
              </a:pPr>
              <a:r>
                <a:rPr sz="2000" b="1" dirty="0">
                  <a:latin typeface="+mn-lt"/>
                  <a:cs typeface="Times New Roman"/>
                </a:rPr>
                <a:t>1</a:t>
              </a:r>
              <a:endParaRPr sz="2000" dirty="0">
                <a:latin typeface="+mn-lt"/>
                <a:cs typeface="Times New Roman"/>
              </a:endParaRPr>
            </a:p>
          </p:txBody>
        </p:sp>
        <p:sp>
          <p:nvSpPr>
            <p:cNvPr id="21" name="object 324">
              <a:extLst>
                <a:ext uri="{FF2B5EF4-FFF2-40B4-BE49-F238E27FC236}">
                  <a16:creationId xmlns:a16="http://schemas.microsoft.com/office/drawing/2014/main" id="{0533AF9B-A447-2B50-F39A-5430D15A98C3}"/>
                </a:ext>
              </a:extLst>
            </p:cNvPr>
            <p:cNvSpPr/>
            <p:nvPr/>
          </p:nvSpPr>
          <p:spPr>
            <a:xfrm>
              <a:off x="3844202" y="3699808"/>
              <a:ext cx="332511" cy="334082"/>
            </a:xfrm>
            <a:custGeom>
              <a:avLst/>
              <a:gdLst/>
              <a:ahLst/>
              <a:cxnLst/>
              <a:rect l="l" t="t" r="r" b="b"/>
              <a:pathLst>
                <a:path w="403225" h="405129">
                  <a:moveTo>
                    <a:pt x="0" y="202437"/>
                  </a:moveTo>
                  <a:lnTo>
                    <a:pt x="5319" y="156034"/>
                  </a:lnTo>
                  <a:lnTo>
                    <a:pt x="20474" y="113429"/>
                  </a:lnTo>
                  <a:lnTo>
                    <a:pt x="44257" y="75841"/>
                  </a:lnTo>
                  <a:lnTo>
                    <a:pt x="75462" y="44487"/>
                  </a:lnTo>
                  <a:lnTo>
                    <a:pt x="112883" y="20583"/>
                  </a:lnTo>
                  <a:lnTo>
                    <a:pt x="155314" y="5348"/>
                  </a:lnTo>
                  <a:lnTo>
                    <a:pt x="201549" y="0"/>
                  </a:lnTo>
                  <a:lnTo>
                    <a:pt x="247790" y="5348"/>
                  </a:lnTo>
                  <a:lnTo>
                    <a:pt x="290239" y="20583"/>
                  </a:lnTo>
                  <a:lnTo>
                    <a:pt x="327685" y="44487"/>
                  </a:lnTo>
                  <a:lnTo>
                    <a:pt x="358917" y="75841"/>
                  </a:lnTo>
                  <a:lnTo>
                    <a:pt x="382725" y="113429"/>
                  </a:lnTo>
                  <a:lnTo>
                    <a:pt x="397898" y="156034"/>
                  </a:lnTo>
                  <a:lnTo>
                    <a:pt x="403225" y="202437"/>
                  </a:lnTo>
                  <a:lnTo>
                    <a:pt x="397898" y="248841"/>
                  </a:lnTo>
                  <a:lnTo>
                    <a:pt x="382725" y="291446"/>
                  </a:lnTo>
                  <a:lnTo>
                    <a:pt x="358917" y="329034"/>
                  </a:lnTo>
                  <a:lnTo>
                    <a:pt x="327685" y="360388"/>
                  </a:lnTo>
                  <a:lnTo>
                    <a:pt x="290239" y="384292"/>
                  </a:lnTo>
                  <a:lnTo>
                    <a:pt x="247790" y="399527"/>
                  </a:lnTo>
                  <a:lnTo>
                    <a:pt x="201549" y="404875"/>
                  </a:lnTo>
                  <a:lnTo>
                    <a:pt x="155314" y="399527"/>
                  </a:lnTo>
                  <a:lnTo>
                    <a:pt x="112883" y="384292"/>
                  </a:lnTo>
                  <a:lnTo>
                    <a:pt x="75462" y="360388"/>
                  </a:lnTo>
                  <a:lnTo>
                    <a:pt x="44257" y="329034"/>
                  </a:lnTo>
                  <a:lnTo>
                    <a:pt x="20474" y="291446"/>
                  </a:lnTo>
                  <a:lnTo>
                    <a:pt x="5319" y="248841"/>
                  </a:lnTo>
                  <a:lnTo>
                    <a:pt x="0" y="202437"/>
                  </a:lnTo>
                  <a:close/>
                </a:path>
              </a:pathLst>
            </a:custGeom>
            <a:ln w="38100">
              <a:solidFill>
                <a:schemeClr val="tx1">
                  <a:lumMod val="75000"/>
                  <a:lumOff val="25000"/>
                </a:schemeClr>
              </a:solidFill>
            </a:ln>
          </p:spPr>
          <p:txBody>
            <a:bodyPr wrap="square" lIns="0" tIns="0" rIns="0" bIns="0" rtlCol="0"/>
            <a:lstStyle/>
            <a:p>
              <a:endParaRPr sz="2400">
                <a:latin typeface="+mn-lt"/>
              </a:endParaRPr>
            </a:p>
          </p:txBody>
        </p:sp>
        <p:sp>
          <p:nvSpPr>
            <p:cNvPr id="22" name="object 323">
              <a:extLst>
                <a:ext uri="{FF2B5EF4-FFF2-40B4-BE49-F238E27FC236}">
                  <a16:creationId xmlns:a16="http://schemas.microsoft.com/office/drawing/2014/main" id="{A48E3F7B-63C3-4857-478A-617556BF8BC3}"/>
                </a:ext>
              </a:extLst>
            </p:cNvPr>
            <p:cNvSpPr txBox="1"/>
            <p:nvPr/>
          </p:nvSpPr>
          <p:spPr>
            <a:xfrm>
              <a:off x="2881456" y="2850802"/>
              <a:ext cx="836158" cy="314830"/>
            </a:xfrm>
            <a:prstGeom prst="rect">
              <a:avLst/>
            </a:prstGeom>
            <a:ln w="9525">
              <a:noFill/>
            </a:ln>
          </p:spPr>
          <p:txBody>
            <a:bodyPr vert="horz" wrap="square" lIns="0" tIns="6985" rIns="0" bIns="0" rtlCol="0">
              <a:spAutoFit/>
            </a:bodyPr>
            <a:lstStyle/>
            <a:p>
              <a:pPr marL="226060" algn="ctr">
                <a:lnSpc>
                  <a:spcPct val="100000"/>
                </a:lnSpc>
              </a:pPr>
              <a:r>
                <a:rPr lang="en-US" sz="2000" b="1" dirty="0">
                  <a:cs typeface="Times New Roman"/>
                </a:rPr>
                <a:t>2</a:t>
              </a:r>
              <a:endParaRPr sz="2000" dirty="0">
                <a:latin typeface="+mn-lt"/>
                <a:cs typeface="Times New Roman"/>
              </a:endParaRPr>
            </a:p>
          </p:txBody>
        </p:sp>
        <p:sp>
          <p:nvSpPr>
            <p:cNvPr id="23" name="object 323">
              <a:extLst>
                <a:ext uri="{FF2B5EF4-FFF2-40B4-BE49-F238E27FC236}">
                  <a16:creationId xmlns:a16="http://schemas.microsoft.com/office/drawing/2014/main" id="{FE114AA0-8522-4ACD-373D-DDCF0F941526}"/>
                </a:ext>
              </a:extLst>
            </p:cNvPr>
            <p:cNvSpPr txBox="1"/>
            <p:nvPr/>
          </p:nvSpPr>
          <p:spPr>
            <a:xfrm>
              <a:off x="3505331" y="3751132"/>
              <a:ext cx="836158" cy="314830"/>
            </a:xfrm>
            <a:prstGeom prst="rect">
              <a:avLst/>
            </a:prstGeom>
            <a:ln w="9525">
              <a:noFill/>
            </a:ln>
          </p:spPr>
          <p:txBody>
            <a:bodyPr vert="horz" wrap="square" lIns="0" tIns="6985" rIns="0" bIns="0" rtlCol="0">
              <a:spAutoFit/>
            </a:bodyPr>
            <a:lstStyle/>
            <a:p>
              <a:pPr marL="226060" algn="ctr">
                <a:lnSpc>
                  <a:spcPct val="100000"/>
                </a:lnSpc>
              </a:pPr>
              <a:r>
                <a:rPr lang="en-US" sz="2000" b="1" dirty="0">
                  <a:latin typeface="+mn-lt"/>
                  <a:cs typeface="Times New Roman"/>
                </a:rPr>
                <a:t>3</a:t>
              </a:r>
              <a:endParaRPr sz="2000" dirty="0">
                <a:latin typeface="+mn-lt"/>
                <a:cs typeface="Times New Roman"/>
              </a:endParaRPr>
            </a:p>
          </p:txBody>
        </p:sp>
      </p:grpSp>
      <p:pic>
        <p:nvPicPr>
          <p:cNvPr id="350" name="object 117">
            <a:extLst>
              <a:ext uri="{FF2B5EF4-FFF2-40B4-BE49-F238E27FC236}">
                <a16:creationId xmlns:a16="http://schemas.microsoft.com/office/drawing/2014/main" id="{761BAA37-5BE3-6DDF-81E2-78AB5B53E0D9}"/>
              </a:ext>
            </a:extLst>
          </p:cNvPr>
          <p:cNvPicPr/>
          <p:nvPr/>
        </p:nvPicPr>
        <p:blipFill>
          <a:blip r:embed="rId135" cstate="print"/>
          <a:stretch>
            <a:fillRect/>
          </a:stretch>
        </p:blipFill>
        <p:spPr>
          <a:xfrm>
            <a:off x="799275" y="1256266"/>
            <a:ext cx="552878" cy="577955"/>
          </a:xfrm>
          <a:prstGeom prst="rect">
            <a:avLst/>
          </a:prstGeom>
        </p:spPr>
      </p:pic>
    </p:spTree>
    <p:extLst>
      <p:ext uri="{BB962C8B-B14F-4D97-AF65-F5344CB8AC3E}">
        <p14:creationId xmlns:p14="http://schemas.microsoft.com/office/powerpoint/2010/main" val="147611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a:extLst>
              <a:ext uri="{FF2B5EF4-FFF2-40B4-BE49-F238E27FC236}">
                <a16:creationId xmlns:a16="http://schemas.microsoft.com/office/drawing/2014/main" id="{BD424B7E-FCA4-4686-B142-2BCC69B3B0FC}"/>
              </a:ext>
            </a:extLst>
          </p:cNvPr>
          <p:cNvSpPr>
            <a:spLocks noGrp="1"/>
          </p:cNvSpPr>
          <p:nvPr>
            <p:ph type="sldNum" sz="quarter" idx="4"/>
          </p:nvPr>
        </p:nvSpPr>
        <p:spPr>
          <a:xfrm>
            <a:off x="9227185" y="7457440"/>
            <a:ext cx="509905" cy="160233"/>
          </a:xfrm>
        </p:spPr>
        <p:txBody>
          <a:bodyPr/>
          <a:lstStyle/>
          <a:p>
            <a:pPr defTabSz="502920"/>
            <a:fld id="{07635C6A-2BAA-4047-8077-AA633BA208C9}" type="slidenum">
              <a:rPr lang="en-US">
                <a:latin typeface="Calibri"/>
              </a:rPr>
              <a:pPr defTabSz="502920"/>
              <a:t>5</a:t>
            </a:fld>
            <a:endParaRPr lang="en-US">
              <a:latin typeface="Calibri"/>
            </a:endParaRPr>
          </a:p>
        </p:txBody>
      </p:sp>
      <p:sp>
        <p:nvSpPr>
          <p:cNvPr id="8" name="Title 1">
            <a:extLst>
              <a:ext uri="{FF2B5EF4-FFF2-40B4-BE49-F238E27FC236}">
                <a16:creationId xmlns:a16="http://schemas.microsoft.com/office/drawing/2014/main" id="{331388DF-2508-9C6C-1D3F-DB4A3FF50865}"/>
              </a:ext>
            </a:extLst>
          </p:cNvPr>
          <p:cNvSpPr txBox="1">
            <a:spLocks/>
          </p:cNvSpPr>
          <p:nvPr/>
        </p:nvSpPr>
        <p:spPr>
          <a:xfrm>
            <a:off x="1854517" y="14544"/>
            <a:ext cx="8203882" cy="899060"/>
          </a:xfrm>
          <a:prstGeom prst="rect">
            <a:avLst/>
          </a:prstGeom>
        </p:spPr>
        <p:txBody>
          <a:bodyPr vert="horz" lIns="0" tIns="0" rIns="0" bIns="0" rtlCol="0" anchor="ctr">
            <a:noAutofit/>
          </a:bodyPr>
          <a:lstStyle>
            <a:lvl1pPr algn="l" defTabSz="1005840" rtl="0" eaLnBrk="1" latinLnBrk="0" hangingPunct="1">
              <a:lnSpc>
                <a:spcPct val="85000"/>
              </a:lnSpc>
              <a:spcBef>
                <a:spcPct val="0"/>
              </a:spcBef>
              <a:buNone/>
              <a:defRPr sz="3300" kern="1200">
                <a:solidFill>
                  <a:schemeClr val="bg1"/>
                </a:solidFill>
                <a:latin typeface="+mj-lt"/>
                <a:ea typeface="+mj-ea"/>
                <a:cs typeface="+mj-cs"/>
              </a:defRPr>
            </a:lvl1pPr>
          </a:lstStyle>
          <a:p>
            <a:r>
              <a:rPr lang="en-GB" dirty="0"/>
              <a:t>What Happens Here?</a:t>
            </a:r>
            <a:endParaRPr lang="en-US" dirty="0"/>
          </a:p>
        </p:txBody>
      </p:sp>
      <p:sp>
        <p:nvSpPr>
          <p:cNvPr id="348" name="Content Placeholder 2">
            <a:extLst>
              <a:ext uri="{FF2B5EF4-FFF2-40B4-BE49-F238E27FC236}">
                <a16:creationId xmlns:a16="http://schemas.microsoft.com/office/drawing/2014/main" id="{B802D22E-10B4-B0C1-F12D-5567D0828BE3}"/>
              </a:ext>
            </a:extLst>
          </p:cNvPr>
          <p:cNvSpPr txBox="1">
            <a:spLocks/>
          </p:cNvSpPr>
          <p:nvPr/>
        </p:nvSpPr>
        <p:spPr>
          <a:xfrm>
            <a:off x="1469244" y="1263229"/>
            <a:ext cx="7757942" cy="1215296"/>
          </a:xfrm>
          <a:prstGeom prst="rect">
            <a:avLst/>
          </a:prstGeom>
        </p:spPr>
        <p:txBody>
          <a:bodyPr/>
          <a:lstStyle>
            <a:lvl1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b="1" kern="1200">
                <a:solidFill>
                  <a:schemeClr val="tx1"/>
                </a:solidFill>
                <a:latin typeface="+mn-lt"/>
                <a:ea typeface="+mn-ea"/>
                <a:cs typeface="+mn-cs"/>
              </a:defRPr>
            </a:lvl1pPr>
            <a:lvl2pPr marL="0" indent="0" algn="l" defTabSz="1005840" rtl="0" eaLnBrk="1" latinLnBrk="0" hangingPunct="1">
              <a:lnSpc>
                <a:spcPct val="100000"/>
              </a:lnSpc>
              <a:spcBef>
                <a:spcPts val="990"/>
              </a:spcBef>
              <a:buClr>
                <a:schemeClr val="tx1">
                  <a:lumMod val="75000"/>
                  <a:lumOff val="25000"/>
                </a:schemeClr>
              </a:buClr>
              <a:buFont typeface="Arial" panose="020B0604020202020204" pitchFamily="34" charset="0"/>
              <a:buNone/>
              <a:defRPr sz="1760" kern="1200">
                <a:solidFill>
                  <a:schemeClr val="tx1"/>
                </a:solidFill>
                <a:latin typeface="+mn-lt"/>
                <a:ea typeface="+mn-ea"/>
                <a:cs typeface="+mn-cs"/>
              </a:defRPr>
            </a:lvl2pPr>
            <a:lvl3pPr marL="199073" indent="-199073" algn="l" defTabSz="1005840" rtl="0" eaLnBrk="1" latinLnBrk="0" hangingPunct="1">
              <a:lnSpc>
                <a:spcPct val="100000"/>
              </a:lnSpc>
              <a:spcBef>
                <a:spcPts val="990"/>
              </a:spcBef>
              <a:buClr>
                <a:schemeClr val="tx1">
                  <a:lumMod val="75000"/>
                  <a:lumOff val="25000"/>
                </a:schemeClr>
              </a:buClr>
              <a:buSzPct val="110000"/>
              <a:buFont typeface="Calibri" panose="020F0502020204030204" pitchFamily="34" charset="0"/>
              <a:buChar char="»"/>
              <a:defRPr sz="1760" kern="1200">
                <a:solidFill>
                  <a:schemeClr val="tx1"/>
                </a:solidFill>
                <a:latin typeface="+mn-lt"/>
                <a:ea typeface="+mn-ea"/>
                <a:cs typeface="+mn-cs"/>
              </a:defRPr>
            </a:lvl3pPr>
            <a:lvl4pPr marL="392907" indent="-193834"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defRPr sz="1760" kern="1200">
                <a:solidFill>
                  <a:schemeClr val="tx1"/>
                </a:solidFill>
                <a:latin typeface="+mn-lt"/>
                <a:ea typeface="+mn-ea"/>
                <a:cs typeface="+mn-cs"/>
              </a:defRPr>
            </a:lvl4pPr>
            <a:lvl5pPr marL="591979" indent="-199073" algn="l" defTabSz="1005840" rtl="0" eaLnBrk="1" latinLnBrk="0" hangingPunct="1">
              <a:lnSpc>
                <a:spcPct val="100000"/>
              </a:lnSpc>
              <a:spcBef>
                <a:spcPts val="550"/>
              </a:spcBef>
              <a:buClr>
                <a:schemeClr val="tx1">
                  <a:lumMod val="75000"/>
                  <a:lumOff val="25000"/>
                </a:schemeClr>
              </a:buClr>
              <a:buFont typeface="Calibri" panose="020F0502020204030204" pitchFamily="34" charset="0"/>
              <a:buChar char="»"/>
              <a:tabLst>
                <a:tab pos="591979" algn="l"/>
              </a:tabLst>
              <a:defRPr sz="1760" kern="1200">
                <a:solidFill>
                  <a:schemeClr val="tx1"/>
                </a:solidFill>
                <a:latin typeface="+mn-lt"/>
                <a:ea typeface="+mn-ea"/>
                <a:cs typeface="+mn-cs"/>
              </a:defRPr>
            </a:lvl5pPr>
            <a:lvl6pPr marL="791052" indent="-199073" algn="l" defTabSz="1005840" rtl="0" eaLnBrk="1" latinLnBrk="0" hangingPunct="1">
              <a:lnSpc>
                <a:spcPct val="100000"/>
              </a:lnSpc>
              <a:spcBef>
                <a:spcPts val="550"/>
              </a:spcBef>
              <a:buClr>
                <a:schemeClr val="tx1">
                  <a:lumMod val="75000"/>
                  <a:lumOff val="25000"/>
                </a:schemeClr>
              </a:buClr>
              <a:buFont typeface="Arial" panose="020B0604020202020204" pitchFamily="34" charset="0"/>
              <a:buChar char="•"/>
              <a:defRPr sz="1540" kern="1200">
                <a:solidFill>
                  <a:schemeClr val="tx1"/>
                </a:solidFill>
                <a:latin typeface="+mn-lt"/>
                <a:ea typeface="+mn-ea"/>
                <a:cs typeface="+mn-cs"/>
              </a:defRPr>
            </a:lvl6pPr>
            <a:lvl7pPr marL="785813" indent="0" algn="l" defTabSz="1005840" rtl="0" eaLnBrk="1" latinLnBrk="0" hangingPunct="1">
              <a:lnSpc>
                <a:spcPct val="90000"/>
              </a:lnSpc>
              <a:spcBef>
                <a:spcPts val="550"/>
              </a:spcBef>
              <a:buFont typeface="Arial" panose="020B0604020202020204" pitchFamily="34" charset="0"/>
              <a:buNone/>
              <a:defRPr sz="1320" kern="1200">
                <a:solidFill>
                  <a:schemeClr val="tx1"/>
                </a:solidFill>
                <a:latin typeface="+mn-lt"/>
                <a:ea typeface="+mn-ea"/>
                <a:cs typeface="+mn-cs"/>
              </a:defRPr>
            </a:lvl7pPr>
            <a:lvl8pPr marL="1183958"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8pPr>
            <a:lvl9pPr marL="1383030" indent="-199073" algn="l" defTabSz="1005840" rtl="0" eaLnBrk="1" latinLnBrk="0" hangingPunct="1">
              <a:lnSpc>
                <a:spcPct val="90000"/>
              </a:lnSpc>
              <a:spcBef>
                <a:spcPts val="550"/>
              </a:spcBef>
              <a:buFont typeface="Arial" panose="020B0604020202020204" pitchFamily="34" charset="0"/>
              <a:buChar char="•"/>
              <a:defRPr sz="1320" kern="1200">
                <a:solidFill>
                  <a:schemeClr val="tx1"/>
                </a:solidFill>
                <a:latin typeface="+mn-lt"/>
                <a:ea typeface="+mn-ea"/>
                <a:cs typeface="+mn-cs"/>
              </a:defRPr>
            </a:lvl9pPr>
          </a:lstStyle>
          <a:p>
            <a:r>
              <a:rPr lang="en-US" sz="1800" b="0" dirty="0"/>
              <a:t>It works just like the Digressive setup, but there is a second locking ring that limits travel of the red coupler. When the coupler hits the second ring, the overall spring rate increases back up to the green spring's rate. </a:t>
            </a:r>
          </a:p>
        </p:txBody>
      </p:sp>
      <p:grpSp>
        <p:nvGrpSpPr>
          <p:cNvPr id="350" name="Group 349">
            <a:extLst>
              <a:ext uri="{FF2B5EF4-FFF2-40B4-BE49-F238E27FC236}">
                <a16:creationId xmlns:a16="http://schemas.microsoft.com/office/drawing/2014/main" id="{C263FBF8-04DC-AA9A-379F-4F82773E58FC}"/>
              </a:ext>
            </a:extLst>
          </p:cNvPr>
          <p:cNvGrpSpPr/>
          <p:nvPr/>
        </p:nvGrpSpPr>
        <p:grpSpPr>
          <a:xfrm>
            <a:off x="1106159" y="3552737"/>
            <a:ext cx="8121026" cy="911693"/>
            <a:chOff x="1117600" y="2570162"/>
            <a:chExt cx="6943725" cy="779525"/>
          </a:xfrm>
        </p:grpSpPr>
        <p:pic>
          <p:nvPicPr>
            <p:cNvPr id="351" name="object 4">
              <a:extLst>
                <a:ext uri="{FF2B5EF4-FFF2-40B4-BE49-F238E27FC236}">
                  <a16:creationId xmlns:a16="http://schemas.microsoft.com/office/drawing/2014/main" id="{AD3EF547-6578-97CF-20B1-8A8D8C86ED20}"/>
                </a:ext>
              </a:extLst>
            </p:cNvPr>
            <p:cNvPicPr/>
            <p:nvPr/>
          </p:nvPicPr>
          <p:blipFill>
            <a:blip r:embed="rId2" cstate="print"/>
            <a:stretch>
              <a:fillRect/>
            </a:stretch>
          </p:blipFill>
          <p:spPr>
            <a:xfrm>
              <a:off x="4353940" y="2599562"/>
              <a:ext cx="301117" cy="723900"/>
            </a:xfrm>
            <a:prstGeom prst="rect">
              <a:avLst/>
            </a:prstGeom>
          </p:spPr>
        </p:pic>
        <p:sp>
          <p:nvSpPr>
            <p:cNvPr id="352" name="object 5">
              <a:extLst>
                <a:ext uri="{FF2B5EF4-FFF2-40B4-BE49-F238E27FC236}">
                  <a16:creationId xmlns:a16="http://schemas.microsoft.com/office/drawing/2014/main" id="{BA488A31-A76F-6B0E-FD26-67687F03D096}"/>
                </a:ext>
              </a:extLst>
            </p:cNvPr>
            <p:cNvSpPr/>
            <p:nvPr/>
          </p:nvSpPr>
          <p:spPr>
            <a:xfrm>
              <a:off x="4353940" y="2599562"/>
              <a:ext cx="301625" cy="723900"/>
            </a:xfrm>
            <a:custGeom>
              <a:avLst/>
              <a:gdLst/>
              <a:ahLst/>
              <a:cxnLst/>
              <a:rect l="l" t="t" r="r" b="b"/>
              <a:pathLst>
                <a:path w="301625" h="723900">
                  <a:moveTo>
                    <a:pt x="224662" y="0"/>
                  </a:moveTo>
                  <a:lnTo>
                    <a:pt x="301117" y="24511"/>
                  </a:lnTo>
                  <a:lnTo>
                    <a:pt x="76326" y="723900"/>
                  </a:lnTo>
                  <a:lnTo>
                    <a:pt x="0" y="699388"/>
                  </a:lnTo>
                  <a:lnTo>
                    <a:pt x="224662" y="0"/>
                  </a:lnTo>
                  <a:close/>
                </a:path>
              </a:pathLst>
            </a:custGeom>
            <a:ln w="9525">
              <a:solidFill>
                <a:srgbClr val="808080"/>
              </a:solidFill>
            </a:ln>
          </p:spPr>
          <p:txBody>
            <a:bodyPr wrap="square" lIns="0" tIns="0" rIns="0" bIns="0" rtlCol="0"/>
            <a:lstStyle/>
            <a:p>
              <a:endParaRPr/>
            </a:p>
          </p:txBody>
        </p:sp>
        <p:pic>
          <p:nvPicPr>
            <p:cNvPr id="353" name="object 6">
              <a:extLst>
                <a:ext uri="{FF2B5EF4-FFF2-40B4-BE49-F238E27FC236}">
                  <a16:creationId xmlns:a16="http://schemas.microsoft.com/office/drawing/2014/main" id="{C0BF0D24-3E56-428B-CC00-7CBD580F7019}"/>
                </a:ext>
              </a:extLst>
            </p:cNvPr>
            <p:cNvPicPr/>
            <p:nvPr/>
          </p:nvPicPr>
          <p:blipFill>
            <a:blip r:embed="rId3" cstate="print"/>
            <a:stretch>
              <a:fillRect/>
            </a:stretch>
          </p:blipFill>
          <p:spPr>
            <a:xfrm>
              <a:off x="4036186" y="2599562"/>
              <a:ext cx="301116" cy="723900"/>
            </a:xfrm>
            <a:prstGeom prst="rect">
              <a:avLst/>
            </a:prstGeom>
          </p:spPr>
        </p:pic>
        <p:sp>
          <p:nvSpPr>
            <p:cNvPr id="354" name="object 7">
              <a:extLst>
                <a:ext uri="{FF2B5EF4-FFF2-40B4-BE49-F238E27FC236}">
                  <a16:creationId xmlns:a16="http://schemas.microsoft.com/office/drawing/2014/main" id="{FFD528F4-4E56-A91B-4E1E-8BDC1DA85C6C}"/>
                </a:ext>
              </a:extLst>
            </p:cNvPr>
            <p:cNvSpPr/>
            <p:nvPr/>
          </p:nvSpPr>
          <p:spPr>
            <a:xfrm>
              <a:off x="4036186" y="2599562"/>
              <a:ext cx="301625" cy="723900"/>
            </a:xfrm>
            <a:custGeom>
              <a:avLst/>
              <a:gdLst/>
              <a:ahLst/>
              <a:cxnLst/>
              <a:rect l="l" t="t" r="r" b="b"/>
              <a:pathLst>
                <a:path w="301625" h="723900">
                  <a:moveTo>
                    <a:pt x="224789" y="0"/>
                  </a:moveTo>
                  <a:lnTo>
                    <a:pt x="301116" y="24511"/>
                  </a:lnTo>
                  <a:lnTo>
                    <a:pt x="76453" y="723900"/>
                  </a:lnTo>
                  <a:lnTo>
                    <a:pt x="0" y="699388"/>
                  </a:lnTo>
                  <a:lnTo>
                    <a:pt x="224789" y="0"/>
                  </a:lnTo>
                  <a:close/>
                </a:path>
              </a:pathLst>
            </a:custGeom>
            <a:ln w="9525">
              <a:solidFill>
                <a:srgbClr val="808080"/>
              </a:solidFill>
            </a:ln>
          </p:spPr>
          <p:txBody>
            <a:bodyPr wrap="square" lIns="0" tIns="0" rIns="0" bIns="0" rtlCol="0"/>
            <a:lstStyle/>
            <a:p>
              <a:endParaRPr/>
            </a:p>
          </p:txBody>
        </p:sp>
        <p:pic>
          <p:nvPicPr>
            <p:cNvPr id="355" name="object 8">
              <a:extLst>
                <a:ext uri="{FF2B5EF4-FFF2-40B4-BE49-F238E27FC236}">
                  <a16:creationId xmlns:a16="http://schemas.microsoft.com/office/drawing/2014/main" id="{75231774-8145-08D5-D52A-AC5BEC753B55}"/>
                </a:ext>
              </a:extLst>
            </p:cNvPr>
            <p:cNvPicPr/>
            <p:nvPr/>
          </p:nvPicPr>
          <p:blipFill>
            <a:blip r:embed="rId2" cstate="print"/>
            <a:stretch>
              <a:fillRect/>
            </a:stretch>
          </p:blipFill>
          <p:spPr>
            <a:xfrm>
              <a:off x="3718560" y="2599562"/>
              <a:ext cx="301116" cy="723900"/>
            </a:xfrm>
            <a:prstGeom prst="rect">
              <a:avLst/>
            </a:prstGeom>
          </p:spPr>
        </p:pic>
        <p:sp>
          <p:nvSpPr>
            <p:cNvPr id="356" name="object 9">
              <a:extLst>
                <a:ext uri="{FF2B5EF4-FFF2-40B4-BE49-F238E27FC236}">
                  <a16:creationId xmlns:a16="http://schemas.microsoft.com/office/drawing/2014/main" id="{D341FCAB-6055-16F5-ED86-6178203A3268}"/>
                </a:ext>
              </a:extLst>
            </p:cNvPr>
            <p:cNvSpPr/>
            <p:nvPr/>
          </p:nvSpPr>
          <p:spPr>
            <a:xfrm>
              <a:off x="3718560" y="2599562"/>
              <a:ext cx="301625" cy="723900"/>
            </a:xfrm>
            <a:custGeom>
              <a:avLst/>
              <a:gdLst/>
              <a:ahLst/>
              <a:cxnLst/>
              <a:rect l="l" t="t" r="r" b="b"/>
              <a:pathLst>
                <a:path w="301625" h="723900">
                  <a:moveTo>
                    <a:pt x="224662" y="0"/>
                  </a:moveTo>
                  <a:lnTo>
                    <a:pt x="301116" y="24511"/>
                  </a:lnTo>
                  <a:lnTo>
                    <a:pt x="76326" y="723900"/>
                  </a:lnTo>
                  <a:lnTo>
                    <a:pt x="0" y="699388"/>
                  </a:lnTo>
                  <a:lnTo>
                    <a:pt x="224662" y="0"/>
                  </a:lnTo>
                  <a:close/>
                </a:path>
              </a:pathLst>
            </a:custGeom>
            <a:ln w="9525">
              <a:solidFill>
                <a:srgbClr val="808080"/>
              </a:solidFill>
            </a:ln>
          </p:spPr>
          <p:txBody>
            <a:bodyPr wrap="square" lIns="0" tIns="0" rIns="0" bIns="0" rtlCol="0"/>
            <a:lstStyle/>
            <a:p>
              <a:endParaRPr/>
            </a:p>
          </p:txBody>
        </p:sp>
        <p:pic>
          <p:nvPicPr>
            <p:cNvPr id="357" name="object 10">
              <a:extLst>
                <a:ext uri="{FF2B5EF4-FFF2-40B4-BE49-F238E27FC236}">
                  <a16:creationId xmlns:a16="http://schemas.microsoft.com/office/drawing/2014/main" id="{5DDEC1C8-CD9F-B007-FE3C-1A0B1A1C3472}"/>
                </a:ext>
              </a:extLst>
            </p:cNvPr>
            <p:cNvPicPr/>
            <p:nvPr/>
          </p:nvPicPr>
          <p:blipFill>
            <a:blip r:embed="rId4" cstate="print"/>
            <a:stretch>
              <a:fillRect/>
            </a:stretch>
          </p:blipFill>
          <p:spPr>
            <a:xfrm>
              <a:off x="3405632" y="2599562"/>
              <a:ext cx="301116" cy="723900"/>
            </a:xfrm>
            <a:prstGeom prst="rect">
              <a:avLst/>
            </a:prstGeom>
          </p:spPr>
        </p:pic>
        <p:sp>
          <p:nvSpPr>
            <p:cNvPr id="358" name="object 11">
              <a:extLst>
                <a:ext uri="{FF2B5EF4-FFF2-40B4-BE49-F238E27FC236}">
                  <a16:creationId xmlns:a16="http://schemas.microsoft.com/office/drawing/2014/main" id="{297B6D77-F041-B756-BEF5-88D1915B22AA}"/>
                </a:ext>
              </a:extLst>
            </p:cNvPr>
            <p:cNvSpPr/>
            <p:nvPr/>
          </p:nvSpPr>
          <p:spPr>
            <a:xfrm>
              <a:off x="3405632" y="2599562"/>
              <a:ext cx="301625" cy="723900"/>
            </a:xfrm>
            <a:custGeom>
              <a:avLst/>
              <a:gdLst/>
              <a:ahLst/>
              <a:cxnLst/>
              <a:rect l="l" t="t" r="r" b="b"/>
              <a:pathLst>
                <a:path w="301625" h="723900">
                  <a:moveTo>
                    <a:pt x="224789" y="0"/>
                  </a:moveTo>
                  <a:lnTo>
                    <a:pt x="301116" y="24511"/>
                  </a:lnTo>
                  <a:lnTo>
                    <a:pt x="76453" y="723900"/>
                  </a:lnTo>
                  <a:lnTo>
                    <a:pt x="0" y="699388"/>
                  </a:lnTo>
                  <a:lnTo>
                    <a:pt x="224789" y="0"/>
                  </a:lnTo>
                  <a:close/>
                </a:path>
              </a:pathLst>
            </a:custGeom>
            <a:ln w="9525">
              <a:solidFill>
                <a:srgbClr val="808080"/>
              </a:solidFill>
            </a:ln>
          </p:spPr>
          <p:txBody>
            <a:bodyPr wrap="square" lIns="0" tIns="0" rIns="0" bIns="0" rtlCol="0"/>
            <a:lstStyle/>
            <a:p>
              <a:endParaRPr/>
            </a:p>
          </p:txBody>
        </p:sp>
        <p:pic>
          <p:nvPicPr>
            <p:cNvPr id="359" name="object 12">
              <a:extLst>
                <a:ext uri="{FF2B5EF4-FFF2-40B4-BE49-F238E27FC236}">
                  <a16:creationId xmlns:a16="http://schemas.microsoft.com/office/drawing/2014/main" id="{FA315940-DAEA-D078-4E66-2B65B1154ABF}"/>
                </a:ext>
              </a:extLst>
            </p:cNvPr>
            <p:cNvPicPr/>
            <p:nvPr/>
          </p:nvPicPr>
          <p:blipFill>
            <a:blip r:embed="rId5" cstate="print"/>
            <a:stretch>
              <a:fillRect/>
            </a:stretch>
          </p:blipFill>
          <p:spPr>
            <a:xfrm>
              <a:off x="3088004" y="2599562"/>
              <a:ext cx="301117" cy="723900"/>
            </a:xfrm>
            <a:prstGeom prst="rect">
              <a:avLst/>
            </a:prstGeom>
          </p:spPr>
        </p:pic>
        <p:sp>
          <p:nvSpPr>
            <p:cNvPr id="360" name="object 13">
              <a:extLst>
                <a:ext uri="{FF2B5EF4-FFF2-40B4-BE49-F238E27FC236}">
                  <a16:creationId xmlns:a16="http://schemas.microsoft.com/office/drawing/2014/main" id="{2FF215AE-573C-9E34-814E-8E9AFF93A5AB}"/>
                </a:ext>
              </a:extLst>
            </p:cNvPr>
            <p:cNvSpPr/>
            <p:nvPr/>
          </p:nvSpPr>
          <p:spPr>
            <a:xfrm>
              <a:off x="3088004" y="2599562"/>
              <a:ext cx="301625" cy="723900"/>
            </a:xfrm>
            <a:custGeom>
              <a:avLst/>
              <a:gdLst/>
              <a:ahLst/>
              <a:cxnLst/>
              <a:rect l="l" t="t" r="r" b="b"/>
              <a:pathLst>
                <a:path w="301625" h="723900">
                  <a:moveTo>
                    <a:pt x="224662" y="0"/>
                  </a:moveTo>
                  <a:lnTo>
                    <a:pt x="301117" y="24511"/>
                  </a:lnTo>
                  <a:lnTo>
                    <a:pt x="76326" y="723900"/>
                  </a:lnTo>
                  <a:lnTo>
                    <a:pt x="0" y="699388"/>
                  </a:lnTo>
                  <a:lnTo>
                    <a:pt x="224662" y="0"/>
                  </a:lnTo>
                  <a:close/>
                </a:path>
              </a:pathLst>
            </a:custGeom>
            <a:ln w="9525">
              <a:solidFill>
                <a:srgbClr val="808080"/>
              </a:solidFill>
            </a:ln>
          </p:spPr>
          <p:txBody>
            <a:bodyPr wrap="square" lIns="0" tIns="0" rIns="0" bIns="0" rtlCol="0"/>
            <a:lstStyle/>
            <a:p>
              <a:endParaRPr/>
            </a:p>
          </p:txBody>
        </p:sp>
        <p:pic>
          <p:nvPicPr>
            <p:cNvPr id="361" name="object 14">
              <a:extLst>
                <a:ext uri="{FF2B5EF4-FFF2-40B4-BE49-F238E27FC236}">
                  <a16:creationId xmlns:a16="http://schemas.microsoft.com/office/drawing/2014/main" id="{E95D6F61-368E-B961-0894-6C42EA89FEC5}"/>
                </a:ext>
              </a:extLst>
            </p:cNvPr>
            <p:cNvPicPr/>
            <p:nvPr/>
          </p:nvPicPr>
          <p:blipFill>
            <a:blip r:embed="rId6" cstate="print"/>
            <a:stretch>
              <a:fillRect/>
            </a:stretch>
          </p:blipFill>
          <p:spPr>
            <a:xfrm>
              <a:off x="2765425" y="2599562"/>
              <a:ext cx="301117" cy="723900"/>
            </a:xfrm>
            <a:prstGeom prst="rect">
              <a:avLst/>
            </a:prstGeom>
          </p:spPr>
        </p:pic>
        <p:sp>
          <p:nvSpPr>
            <p:cNvPr id="362" name="object 15">
              <a:extLst>
                <a:ext uri="{FF2B5EF4-FFF2-40B4-BE49-F238E27FC236}">
                  <a16:creationId xmlns:a16="http://schemas.microsoft.com/office/drawing/2014/main" id="{7F28255C-475C-4F19-32DB-A3C3CB355CA8}"/>
                </a:ext>
              </a:extLst>
            </p:cNvPr>
            <p:cNvSpPr/>
            <p:nvPr/>
          </p:nvSpPr>
          <p:spPr>
            <a:xfrm>
              <a:off x="2765425" y="2599562"/>
              <a:ext cx="301625" cy="723900"/>
            </a:xfrm>
            <a:custGeom>
              <a:avLst/>
              <a:gdLst/>
              <a:ahLst/>
              <a:cxnLst/>
              <a:rect l="l" t="t" r="r" b="b"/>
              <a:pathLst>
                <a:path w="301625" h="723900">
                  <a:moveTo>
                    <a:pt x="224789" y="0"/>
                  </a:moveTo>
                  <a:lnTo>
                    <a:pt x="301117" y="24511"/>
                  </a:lnTo>
                  <a:lnTo>
                    <a:pt x="76454" y="723900"/>
                  </a:lnTo>
                  <a:lnTo>
                    <a:pt x="0" y="699388"/>
                  </a:lnTo>
                  <a:lnTo>
                    <a:pt x="224789" y="0"/>
                  </a:lnTo>
                  <a:close/>
                </a:path>
              </a:pathLst>
            </a:custGeom>
            <a:ln w="9525">
              <a:solidFill>
                <a:srgbClr val="808080"/>
              </a:solidFill>
            </a:ln>
          </p:spPr>
          <p:txBody>
            <a:bodyPr wrap="square" lIns="0" tIns="0" rIns="0" bIns="0" rtlCol="0"/>
            <a:lstStyle/>
            <a:p>
              <a:endParaRPr/>
            </a:p>
          </p:txBody>
        </p:sp>
        <p:pic>
          <p:nvPicPr>
            <p:cNvPr id="363" name="object 16">
              <a:extLst>
                <a:ext uri="{FF2B5EF4-FFF2-40B4-BE49-F238E27FC236}">
                  <a16:creationId xmlns:a16="http://schemas.microsoft.com/office/drawing/2014/main" id="{7EEB79AC-3549-C781-29DA-5E98B09DA118}"/>
                </a:ext>
              </a:extLst>
            </p:cNvPr>
            <p:cNvPicPr/>
            <p:nvPr/>
          </p:nvPicPr>
          <p:blipFill>
            <a:blip r:embed="rId7" cstate="print"/>
            <a:stretch>
              <a:fillRect/>
            </a:stretch>
          </p:blipFill>
          <p:spPr>
            <a:xfrm>
              <a:off x="2447798" y="2599562"/>
              <a:ext cx="301116" cy="723900"/>
            </a:xfrm>
            <a:prstGeom prst="rect">
              <a:avLst/>
            </a:prstGeom>
          </p:spPr>
        </p:pic>
        <p:sp>
          <p:nvSpPr>
            <p:cNvPr id="364" name="object 17">
              <a:extLst>
                <a:ext uri="{FF2B5EF4-FFF2-40B4-BE49-F238E27FC236}">
                  <a16:creationId xmlns:a16="http://schemas.microsoft.com/office/drawing/2014/main" id="{54ECE676-93E0-F5AF-4A78-099072718464}"/>
                </a:ext>
              </a:extLst>
            </p:cNvPr>
            <p:cNvSpPr/>
            <p:nvPr/>
          </p:nvSpPr>
          <p:spPr>
            <a:xfrm>
              <a:off x="2447798" y="2599562"/>
              <a:ext cx="301625" cy="723900"/>
            </a:xfrm>
            <a:custGeom>
              <a:avLst/>
              <a:gdLst/>
              <a:ahLst/>
              <a:cxnLst/>
              <a:rect l="l" t="t" r="r" b="b"/>
              <a:pathLst>
                <a:path w="301625" h="723900">
                  <a:moveTo>
                    <a:pt x="224789" y="0"/>
                  </a:moveTo>
                  <a:lnTo>
                    <a:pt x="301116" y="24511"/>
                  </a:lnTo>
                  <a:lnTo>
                    <a:pt x="76326" y="723900"/>
                  </a:lnTo>
                  <a:lnTo>
                    <a:pt x="0" y="699388"/>
                  </a:lnTo>
                  <a:lnTo>
                    <a:pt x="224789" y="0"/>
                  </a:lnTo>
                  <a:close/>
                </a:path>
              </a:pathLst>
            </a:custGeom>
            <a:ln w="9525">
              <a:solidFill>
                <a:srgbClr val="808080"/>
              </a:solidFill>
            </a:ln>
          </p:spPr>
          <p:txBody>
            <a:bodyPr wrap="square" lIns="0" tIns="0" rIns="0" bIns="0" rtlCol="0"/>
            <a:lstStyle/>
            <a:p>
              <a:endParaRPr/>
            </a:p>
          </p:txBody>
        </p:sp>
        <p:pic>
          <p:nvPicPr>
            <p:cNvPr id="365" name="object 18">
              <a:extLst>
                <a:ext uri="{FF2B5EF4-FFF2-40B4-BE49-F238E27FC236}">
                  <a16:creationId xmlns:a16="http://schemas.microsoft.com/office/drawing/2014/main" id="{617268D5-BA7A-A618-9C31-4A1E4757779F}"/>
                </a:ext>
              </a:extLst>
            </p:cNvPr>
            <p:cNvPicPr/>
            <p:nvPr/>
          </p:nvPicPr>
          <p:blipFill>
            <a:blip r:embed="rId4" cstate="print"/>
            <a:stretch>
              <a:fillRect/>
            </a:stretch>
          </p:blipFill>
          <p:spPr>
            <a:xfrm>
              <a:off x="2134869" y="2599562"/>
              <a:ext cx="301117" cy="723900"/>
            </a:xfrm>
            <a:prstGeom prst="rect">
              <a:avLst/>
            </a:prstGeom>
          </p:spPr>
        </p:pic>
        <p:sp>
          <p:nvSpPr>
            <p:cNvPr id="366" name="object 19">
              <a:extLst>
                <a:ext uri="{FF2B5EF4-FFF2-40B4-BE49-F238E27FC236}">
                  <a16:creationId xmlns:a16="http://schemas.microsoft.com/office/drawing/2014/main" id="{7BA4375C-992D-8A8A-EA1D-309781A96670}"/>
                </a:ext>
              </a:extLst>
            </p:cNvPr>
            <p:cNvSpPr/>
            <p:nvPr/>
          </p:nvSpPr>
          <p:spPr>
            <a:xfrm>
              <a:off x="2134869" y="2599562"/>
              <a:ext cx="301625" cy="723900"/>
            </a:xfrm>
            <a:custGeom>
              <a:avLst/>
              <a:gdLst/>
              <a:ahLst/>
              <a:cxnLst/>
              <a:rect l="l" t="t" r="r" b="b"/>
              <a:pathLst>
                <a:path w="301625" h="723900">
                  <a:moveTo>
                    <a:pt x="224790" y="0"/>
                  </a:moveTo>
                  <a:lnTo>
                    <a:pt x="301117" y="24511"/>
                  </a:lnTo>
                  <a:lnTo>
                    <a:pt x="76454" y="723900"/>
                  </a:lnTo>
                  <a:lnTo>
                    <a:pt x="0" y="699388"/>
                  </a:lnTo>
                  <a:lnTo>
                    <a:pt x="224790" y="0"/>
                  </a:lnTo>
                  <a:close/>
                </a:path>
              </a:pathLst>
            </a:custGeom>
            <a:ln w="9525">
              <a:solidFill>
                <a:srgbClr val="808080"/>
              </a:solidFill>
            </a:ln>
          </p:spPr>
          <p:txBody>
            <a:bodyPr wrap="square" lIns="0" tIns="0" rIns="0" bIns="0" rtlCol="0"/>
            <a:lstStyle/>
            <a:p>
              <a:endParaRPr/>
            </a:p>
          </p:txBody>
        </p:sp>
        <p:pic>
          <p:nvPicPr>
            <p:cNvPr id="367" name="object 20">
              <a:extLst>
                <a:ext uri="{FF2B5EF4-FFF2-40B4-BE49-F238E27FC236}">
                  <a16:creationId xmlns:a16="http://schemas.microsoft.com/office/drawing/2014/main" id="{3FD73399-484B-E78F-A050-0C0EBA9804D8}"/>
                </a:ext>
              </a:extLst>
            </p:cNvPr>
            <p:cNvPicPr/>
            <p:nvPr/>
          </p:nvPicPr>
          <p:blipFill>
            <a:blip r:embed="rId8" cstate="print"/>
            <a:stretch>
              <a:fillRect/>
            </a:stretch>
          </p:blipFill>
          <p:spPr>
            <a:xfrm>
              <a:off x="1817242" y="2599562"/>
              <a:ext cx="301117" cy="723900"/>
            </a:xfrm>
            <a:prstGeom prst="rect">
              <a:avLst/>
            </a:prstGeom>
          </p:spPr>
        </p:pic>
        <p:sp>
          <p:nvSpPr>
            <p:cNvPr id="368" name="object 21">
              <a:extLst>
                <a:ext uri="{FF2B5EF4-FFF2-40B4-BE49-F238E27FC236}">
                  <a16:creationId xmlns:a16="http://schemas.microsoft.com/office/drawing/2014/main" id="{4E31669F-5D7B-F487-B74F-7E4EDEEEF462}"/>
                </a:ext>
              </a:extLst>
            </p:cNvPr>
            <p:cNvSpPr/>
            <p:nvPr/>
          </p:nvSpPr>
          <p:spPr>
            <a:xfrm>
              <a:off x="1817242" y="2599562"/>
              <a:ext cx="301625" cy="723900"/>
            </a:xfrm>
            <a:custGeom>
              <a:avLst/>
              <a:gdLst/>
              <a:ahLst/>
              <a:cxnLst/>
              <a:rect l="l" t="t" r="r" b="b"/>
              <a:pathLst>
                <a:path w="301625" h="723900">
                  <a:moveTo>
                    <a:pt x="224789" y="0"/>
                  </a:moveTo>
                  <a:lnTo>
                    <a:pt x="301117" y="24511"/>
                  </a:lnTo>
                  <a:lnTo>
                    <a:pt x="76326" y="723900"/>
                  </a:lnTo>
                  <a:lnTo>
                    <a:pt x="0" y="699388"/>
                  </a:lnTo>
                  <a:lnTo>
                    <a:pt x="224789" y="0"/>
                  </a:lnTo>
                  <a:close/>
                </a:path>
              </a:pathLst>
            </a:custGeom>
            <a:ln w="9525">
              <a:solidFill>
                <a:srgbClr val="808080"/>
              </a:solidFill>
            </a:ln>
          </p:spPr>
          <p:txBody>
            <a:bodyPr wrap="square" lIns="0" tIns="0" rIns="0" bIns="0" rtlCol="0"/>
            <a:lstStyle/>
            <a:p>
              <a:endParaRPr/>
            </a:p>
          </p:txBody>
        </p:sp>
        <p:pic>
          <p:nvPicPr>
            <p:cNvPr id="369" name="object 22">
              <a:extLst>
                <a:ext uri="{FF2B5EF4-FFF2-40B4-BE49-F238E27FC236}">
                  <a16:creationId xmlns:a16="http://schemas.microsoft.com/office/drawing/2014/main" id="{B9BDCF99-76B8-1D4A-448E-B3D73D96B9C9}"/>
                </a:ext>
              </a:extLst>
            </p:cNvPr>
            <p:cNvPicPr/>
            <p:nvPr/>
          </p:nvPicPr>
          <p:blipFill>
            <a:blip r:embed="rId9" cstate="print"/>
            <a:stretch>
              <a:fillRect/>
            </a:stretch>
          </p:blipFill>
          <p:spPr>
            <a:xfrm>
              <a:off x="4578286" y="2570162"/>
              <a:ext cx="163575" cy="86487"/>
            </a:xfrm>
            <a:prstGeom prst="rect">
              <a:avLst/>
            </a:prstGeom>
          </p:spPr>
        </p:pic>
        <p:pic>
          <p:nvPicPr>
            <p:cNvPr id="370" name="object 23">
              <a:extLst>
                <a:ext uri="{FF2B5EF4-FFF2-40B4-BE49-F238E27FC236}">
                  <a16:creationId xmlns:a16="http://schemas.microsoft.com/office/drawing/2014/main" id="{3C972B22-32D6-834B-7A2D-EFD16772B21D}"/>
                </a:ext>
              </a:extLst>
            </p:cNvPr>
            <p:cNvPicPr/>
            <p:nvPr/>
          </p:nvPicPr>
          <p:blipFill>
            <a:blip r:embed="rId10" cstate="print"/>
            <a:stretch>
              <a:fillRect/>
            </a:stretch>
          </p:blipFill>
          <p:spPr>
            <a:xfrm>
              <a:off x="4260659" y="2570162"/>
              <a:ext cx="86487" cy="86487"/>
            </a:xfrm>
            <a:prstGeom prst="rect">
              <a:avLst/>
            </a:prstGeom>
          </p:spPr>
        </p:pic>
        <p:pic>
          <p:nvPicPr>
            <p:cNvPr id="371" name="object 24">
              <a:extLst>
                <a:ext uri="{FF2B5EF4-FFF2-40B4-BE49-F238E27FC236}">
                  <a16:creationId xmlns:a16="http://schemas.microsoft.com/office/drawing/2014/main" id="{33F3EDC8-E151-6C7B-FD6E-3DA6506EF0A3}"/>
                </a:ext>
              </a:extLst>
            </p:cNvPr>
            <p:cNvPicPr/>
            <p:nvPr/>
          </p:nvPicPr>
          <p:blipFill>
            <a:blip r:embed="rId11" cstate="print"/>
            <a:stretch>
              <a:fillRect/>
            </a:stretch>
          </p:blipFill>
          <p:spPr>
            <a:xfrm>
              <a:off x="3944556" y="2570162"/>
              <a:ext cx="86486" cy="86487"/>
            </a:xfrm>
            <a:prstGeom prst="rect">
              <a:avLst/>
            </a:prstGeom>
          </p:spPr>
        </p:pic>
        <p:pic>
          <p:nvPicPr>
            <p:cNvPr id="372" name="object 25">
              <a:extLst>
                <a:ext uri="{FF2B5EF4-FFF2-40B4-BE49-F238E27FC236}">
                  <a16:creationId xmlns:a16="http://schemas.microsoft.com/office/drawing/2014/main" id="{20B8B427-E499-47B0-C4B7-C68307F1404F}"/>
                </a:ext>
              </a:extLst>
            </p:cNvPr>
            <p:cNvPicPr/>
            <p:nvPr/>
          </p:nvPicPr>
          <p:blipFill>
            <a:blip r:embed="rId12" cstate="print"/>
            <a:stretch>
              <a:fillRect/>
            </a:stretch>
          </p:blipFill>
          <p:spPr>
            <a:xfrm>
              <a:off x="3628453" y="2570162"/>
              <a:ext cx="86613" cy="86487"/>
            </a:xfrm>
            <a:prstGeom prst="rect">
              <a:avLst/>
            </a:prstGeom>
          </p:spPr>
        </p:pic>
        <p:pic>
          <p:nvPicPr>
            <p:cNvPr id="373" name="object 26">
              <a:extLst>
                <a:ext uri="{FF2B5EF4-FFF2-40B4-BE49-F238E27FC236}">
                  <a16:creationId xmlns:a16="http://schemas.microsoft.com/office/drawing/2014/main" id="{040433CA-5252-E454-E3B4-59F7033FBE10}"/>
                </a:ext>
              </a:extLst>
            </p:cNvPr>
            <p:cNvPicPr/>
            <p:nvPr/>
          </p:nvPicPr>
          <p:blipFill>
            <a:blip r:embed="rId10" cstate="print"/>
            <a:stretch>
              <a:fillRect/>
            </a:stretch>
          </p:blipFill>
          <p:spPr>
            <a:xfrm>
              <a:off x="3310826" y="2570162"/>
              <a:ext cx="86487" cy="86487"/>
            </a:xfrm>
            <a:prstGeom prst="rect">
              <a:avLst/>
            </a:prstGeom>
          </p:spPr>
        </p:pic>
        <p:pic>
          <p:nvPicPr>
            <p:cNvPr id="374" name="object 27">
              <a:extLst>
                <a:ext uri="{FF2B5EF4-FFF2-40B4-BE49-F238E27FC236}">
                  <a16:creationId xmlns:a16="http://schemas.microsoft.com/office/drawing/2014/main" id="{F14617D7-FF53-DB97-8D5D-EAE13A554B44}"/>
                </a:ext>
              </a:extLst>
            </p:cNvPr>
            <p:cNvPicPr/>
            <p:nvPr/>
          </p:nvPicPr>
          <p:blipFill>
            <a:blip r:embed="rId11" cstate="print"/>
            <a:stretch>
              <a:fillRect/>
            </a:stretch>
          </p:blipFill>
          <p:spPr>
            <a:xfrm>
              <a:off x="2994723" y="2570162"/>
              <a:ext cx="86487" cy="86487"/>
            </a:xfrm>
            <a:prstGeom prst="rect">
              <a:avLst/>
            </a:prstGeom>
          </p:spPr>
        </p:pic>
        <p:pic>
          <p:nvPicPr>
            <p:cNvPr id="375" name="object 28">
              <a:extLst>
                <a:ext uri="{FF2B5EF4-FFF2-40B4-BE49-F238E27FC236}">
                  <a16:creationId xmlns:a16="http://schemas.microsoft.com/office/drawing/2014/main" id="{131C0BF3-940C-E521-314A-4F67FB767BBC}"/>
                </a:ext>
              </a:extLst>
            </p:cNvPr>
            <p:cNvPicPr/>
            <p:nvPr/>
          </p:nvPicPr>
          <p:blipFill>
            <a:blip r:embed="rId13" cstate="print"/>
            <a:stretch>
              <a:fillRect/>
            </a:stretch>
          </p:blipFill>
          <p:spPr>
            <a:xfrm>
              <a:off x="2678620" y="2570162"/>
              <a:ext cx="86487" cy="86487"/>
            </a:xfrm>
            <a:prstGeom prst="rect">
              <a:avLst/>
            </a:prstGeom>
          </p:spPr>
        </p:pic>
        <p:pic>
          <p:nvPicPr>
            <p:cNvPr id="376" name="object 29">
              <a:extLst>
                <a:ext uri="{FF2B5EF4-FFF2-40B4-BE49-F238E27FC236}">
                  <a16:creationId xmlns:a16="http://schemas.microsoft.com/office/drawing/2014/main" id="{F4AB9E9D-2B15-EBD4-5D25-ABAAC095896C}"/>
                </a:ext>
              </a:extLst>
            </p:cNvPr>
            <p:cNvPicPr/>
            <p:nvPr/>
          </p:nvPicPr>
          <p:blipFill>
            <a:blip r:embed="rId10" cstate="print"/>
            <a:stretch>
              <a:fillRect/>
            </a:stretch>
          </p:blipFill>
          <p:spPr>
            <a:xfrm>
              <a:off x="2360993" y="2570162"/>
              <a:ext cx="86487" cy="86487"/>
            </a:xfrm>
            <a:prstGeom prst="rect">
              <a:avLst/>
            </a:prstGeom>
          </p:spPr>
        </p:pic>
        <p:pic>
          <p:nvPicPr>
            <p:cNvPr id="377" name="object 30">
              <a:extLst>
                <a:ext uri="{FF2B5EF4-FFF2-40B4-BE49-F238E27FC236}">
                  <a16:creationId xmlns:a16="http://schemas.microsoft.com/office/drawing/2014/main" id="{BC55915C-3B8A-7136-BB54-9F0E06AA5B9A}"/>
                </a:ext>
              </a:extLst>
            </p:cNvPr>
            <p:cNvPicPr/>
            <p:nvPr/>
          </p:nvPicPr>
          <p:blipFill>
            <a:blip r:embed="rId14" cstate="print"/>
            <a:stretch>
              <a:fillRect/>
            </a:stretch>
          </p:blipFill>
          <p:spPr>
            <a:xfrm>
              <a:off x="2044890" y="2570162"/>
              <a:ext cx="86487" cy="86487"/>
            </a:xfrm>
            <a:prstGeom prst="rect">
              <a:avLst/>
            </a:prstGeom>
          </p:spPr>
        </p:pic>
        <p:pic>
          <p:nvPicPr>
            <p:cNvPr id="378" name="object 31">
              <a:extLst>
                <a:ext uri="{FF2B5EF4-FFF2-40B4-BE49-F238E27FC236}">
                  <a16:creationId xmlns:a16="http://schemas.microsoft.com/office/drawing/2014/main" id="{3B87C5C4-C4C9-A463-A992-1A8734607C72}"/>
                </a:ext>
              </a:extLst>
            </p:cNvPr>
            <p:cNvPicPr/>
            <p:nvPr/>
          </p:nvPicPr>
          <p:blipFill>
            <a:blip r:embed="rId11" cstate="print"/>
            <a:stretch>
              <a:fillRect/>
            </a:stretch>
          </p:blipFill>
          <p:spPr>
            <a:xfrm>
              <a:off x="1728787" y="2570162"/>
              <a:ext cx="86487" cy="86487"/>
            </a:xfrm>
            <a:prstGeom prst="rect">
              <a:avLst/>
            </a:prstGeom>
          </p:spPr>
        </p:pic>
        <p:pic>
          <p:nvPicPr>
            <p:cNvPr id="379" name="object 32">
              <a:extLst>
                <a:ext uri="{FF2B5EF4-FFF2-40B4-BE49-F238E27FC236}">
                  <a16:creationId xmlns:a16="http://schemas.microsoft.com/office/drawing/2014/main" id="{A640DCF3-196E-0237-7DBE-E172F8AAE1BF}"/>
                </a:ext>
              </a:extLst>
            </p:cNvPr>
            <p:cNvPicPr/>
            <p:nvPr/>
          </p:nvPicPr>
          <p:blipFill>
            <a:blip r:embed="rId15" cstate="print"/>
            <a:stretch>
              <a:fillRect/>
            </a:stretch>
          </p:blipFill>
          <p:spPr>
            <a:xfrm>
              <a:off x="1728787" y="3263074"/>
              <a:ext cx="163575" cy="86613"/>
            </a:xfrm>
            <a:prstGeom prst="rect">
              <a:avLst/>
            </a:prstGeom>
          </p:spPr>
        </p:pic>
        <p:pic>
          <p:nvPicPr>
            <p:cNvPr id="380" name="object 33">
              <a:extLst>
                <a:ext uri="{FF2B5EF4-FFF2-40B4-BE49-F238E27FC236}">
                  <a16:creationId xmlns:a16="http://schemas.microsoft.com/office/drawing/2014/main" id="{8E86EBCE-5D42-3C54-BA87-474F401F55F0}"/>
                </a:ext>
              </a:extLst>
            </p:cNvPr>
            <p:cNvPicPr/>
            <p:nvPr/>
          </p:nvPicPr>
          <p:blipFill>
            <a:blip r:embed="rId16" cstate="print"/>
            <a:stretch>
              <a:fillRect/>
            </a:stretch>
          </p:blipFill>
          <p:spPr>
            <a:xfrm>
              <a:off x="2121852" y="3263074"/>
              <a:ext cx="86614" cy="86613"/>
            </a:xfrm>
            <a:prstGeom prst="rect">
              <a:avLst/>
            </a:prstGeom>
          </p:spPr>
        </p:pic>
        <p:pic>
          <p:nvPicPr>
            <p:cNvPr id="381" name="object 34">
              <a:extLst>
                <a:ext uri="{FF2B5EF4-FFF2-40B4-BE49-F238E27FC236}">
                  <a16:creationId xmlns:a16="http://schemas.microsoft.com/office/drawing/2014/main" id="{D7D35FC2-9150-ED94-65E9-298AA1AAA4E2}"/>
                </a:ext>
              </a:extLst>
            </p:cNvPr>
            <p:cNvPicPr/>
            <p:nvPr/>
          </p:nvPicPr>
          <p:blipFill>
            <a:blip r:embed="rId17" cstate="print"/>
            <a:stretch>
              <a:fillRect/>
            </a:stretch>
          </p:blipFill>
          <p:spPr>
            <a:xfrm>
              <a:off x="2437955" y="3263074"/>
              <a:ext cx="86487" cy="86613"/>
            </a:xfrm>
            <a:prstGeom prst="rect">
              <a:avLst/>
            </a:prstGeom>
          </p:spPr>
        </p:pic>
        <p:pic>
          <p:nvPicPr>
            <p:cNvPr id="382" name="object 35">
              <a:extLst>
                <a:ext uri="{FF2B5EF4-FFF2-40B4-BE49-F238E27FC236}">
                  <a16:creationId xmlns:a16="http://schemas.microsoft.com/office/drawing/2014/main" id="{2D0089A1-28DF-390E-7C7C-D4209D3EEB5C}"/>
                </a:ext>
              </a:extLst>
            </p:cNvPr>
            <p:cNvPicPr/>
            <p:nvPr/>
          </p:nvPicPr>
          <p:blipFill>
            <a:blip r:embed="rId18" cstate="print"/>
            <a:stretch>
              <a:fillRect/>
            </a:stretch>
          </p:blipFill>
          <p:spPr>
            <a:xfrm>
              <a:off x="2755582" y="3263074"/>
              <a:ext cx="86613" cy="86613"/>
            </a:xfrm>
            <a:prstGeom prst="rect">
              <a:avLst/>
            </a:prstGeom>
          </p:spPr>
        </p:pic>
        <p:pic>
          <p:nvPicPr>
            <p:cNvPr id="383" name="object 36">
              <a:extLst>
                <a:ext uri="{FF2B5EF4-FFF2-40B4-BE49-F238E27FC236}">
                  <a16:creationId xmlns:a16="http://schemas.microsoft.com/office/drawing/2014/main" id="{0BC7D4C3-7F06-FE00-9126-BC553010326A}"/>
                </a:ext>
              </a:extLst>
            </p:cNvPr>
            <p:cNvPicPr/>
            <p:nvPr/>
          </p:nvPicPr>
          <p:blipFill>
            <a:blip r:embed="rId16" cstate="print"/>
            <a:stretch>
              <a:fillRect/>
            </a:stretch>
          </p:blipFill>
          <p:spPr>
            <a:xfrm>
              <a:off x="3071685" y="3263074"/>
              <a:ext cx="86613" cy="86613"/>
            </a:xfrm>
            <a:prstGeom prst="rect">
              <a:avLst/>
            </a:prstGeom>
          </p:spPr>
        </p:pic>
        <p:pic>
          <p:nvPicPr>
            <p:cNvPr id="384" name="object 37">
              <a:extLst>
                <a:ext uri="{FF2B5EF4-FFF2-40B4-BE49-F238E27FC236}">
                  <a16:creationId xmlns:a16="http://schemas.microsoft.com/office/drawing/2014/main" id="{54CC69B4-8D7D-131A-2A74-9AD42941A5E6}"/>
                </a:ext>
              </a:extLst>
            </p:cNvPr>
            <p:cNvPicPr/>
            <p:nvPr/>
          </p:nvPicPr>
          <p:blipFill>
            <a:blip r:embed="rId19" cstate="print"/>
            <a:stretch>
              <a:fillRect/>
            </a:stretch>
          </p:blipFill>
          <p:spPr>
            <a:xfrm>
              <a:off x="3387788" y="3263074"/>
              <a:ext cx="86487" cy="86613"/>
            </a:xfrm>
            <a:prstGeom prst="rect">
              <a:avLst/>
            </a:prstGeom>
          </p:spPr>
        </p:pic>
        <p:pic>
          <p:nvPicPr>
            <p:cNvPr id="385" name="object 38">
              <a:extLst>
                <a:ext uri="{FF2B5EF4-FFF2-40B4-BE49-F238E27FC236}">
                  <a16:creationId xmlns:a16="http://schemas.microsoft.com/office/drawing/2014/main" id="{8EBBB583-68FE-A27D-41FF-B7570A04752B}"/>
                </a:ext>
              </a:extLst>
            </p:cNvPr>
            <p:cNvPicPr/>
            <p:nvPr/>
          </p:nvPicPr>
          <p:blipFill>
            <a:blip r:embed="rId20" cstate="print"/>
            <a:stretch>
              <a:fillRect/>
            </a:stretch>
          </p:blipFill>
          <p:spPr>
            <a:xfrm>
              <a:off x="3705542" y="3263074"/>
              <a:ext cx="86487" cy="86613"/>
            </a:xfrm>
            <a:prstGeom prst="rect">
              <a:avLst/>
            </a:prstGeom>
          </p:spPr>
        </p:pic>
        <p:pic>
          <p:nvPicPr>
            <p:cNvPr id="386" name="object 39">
              <a:extLst>
                <a:ext uri="{FF2B5EF4-FFF2-40B4-BE49-F238E27FC236}">
                  <a16:creationId xmlns:a16="http://schemas.microsoft.com/office/drawing/2014/main" id="{28EE6C86-3C08-EC84-B065-5075B403AB82}"/>
                </a:ext>
              </a:extLst>
            </p:cNvPr>
            <p:cNvPicPr/>
            <p:nvPr/>
          </p:nvPicPr>
          <p:blipFill>
            <a:blip r:embed="rId21" cstate="print"/>
            <a:stretch>
              <a:fillRect/>
            </a:stretch>
          </p:blipFill>
          <p:spPr>
            <a:xfrm>
              <a:off x="4021518" y="3263074"/>
              <a:ext cx="86614" cy="86613"/>
            </a:xfrm>
            <a:prstGeom prst="rect">
              <a:avLst/>
            </a:prstGeom>
          </p:spPr>
        </p:pic>
        <p:pic>
          <p:nvPicPr>
            <p:cNvPr id="387" name="object 40">
              <a:extLst>
                <a:ext uri="{FF2B5EF4-FFF2-40B4-BE49-F238E27FC236}">
                  <a16:creationId xmlns:a16="http://schemas.microsoft.com/office/drawing/2014/main" id="{67FBA66C-7EA4-60AE-767C-910DB36B723F}"/>
                </a:ext>
              </a:extLst>
            </p:cNvPr>
            <p:cNvPicPr/>
            <p:nvPr/>
          </p:nvPicPr>
          <p:blipFill>
            <a:blip r:embed="rId16" cstate="print"/>
            <a:stretch>
              <a:fillRect/>
            </a:stretch>
          </p:blipFill>
          <p:spPr>
            <a:xfrm>
              <a:off x="4337621" y="3263074"/>
              <a:ext cx="86613" cy="86613"/>
            </a:xfrm>
            <a:prstGeom prst="rect">
              <a:avLst/>
            </a:prstGeom>
          </p:spPr>
        </p:pic>
        <p:pic>
          <p:nvPicPr>
            <p:cNvPr id="388" name="object 41">
              <a:extLst>
                <a:ext uri="{FF2B5EF4-FFF2-40B4-BE49-F238E27FC236}">
                  <a16:creationId xmlns:a16="http://schemas.microsoft.com/office/drawing/2014/main" id="{D846EFAD-71E1-3096-3D96-7602732AE238}"/>
                </a:ext>
              </a:extLst>
            </p:cNvPr>
            <p:cNvPicPr/>
            <p:nvPr/>
          </p:nvPicPr>
          <p:blipFill>
            <a:blip r:embed="rId20" cstate="print"/>
            <a:stretch>
              <a:fillRect/>
            </a:stretch>
          </p:blipFill>
          <p:spPr>
            <a:xfrm>
              <a:off x="4655375" y="3263074"/>
              <a:ext cx="86487" cy="86613"/>
            </a:xfrm>
            <a:prstGeom prst="rect">
              <a:avLst/>
            </a:prstGeom>
          </p:spPr>
        </p:pic>
        <p:pic>
          <p:nvPicPr>
            <p:cNvPr id="389" name="object 42">
              <a:extLst>
                <a:ext uri="{FF2B5EF4-FFF2-40B4-BE49-F238E27FC236}">
                  <a16:creationId xmlns:a16="http://schemas.microsoft.com/office/drawing/2014/main" id="{44EECC23-84FF-C2A9-8FDC-969F01F90155}"/>
                </a:ext>
              </a:extLst>
            </p:cNvPr>
            <p:cNvPicPr/>
            <p:nvPr/>
          </p:nvPicPr>
          <p:blipFill>
            <a:blip r:embed="rId22" cstate="print"/>
            <a:stretch>
              <a:fillRect/>
            </a:stretch>
          </p:blipFill>
          <p:spPr>
            <a:xfrm>
              <a:off x="6121653" y="2601213"/>
              <a:ext cx="208534" cy="712597"/>
            </a:xfrm>
            <a:prstGeom prst="rect">
              <a:avLst/>
            </a:prstGeom>
          </p:spPr>
        </p:pic>
        <p:sp>
          <p:nvSpPr>
            <p:cNvPr id="390" name="object 43">
              <a:extLst>
                <a:ext uri="{FF2B5EF4-FFF2-40B4-BE49-F238E27FC236}">
                  <a16:creationId xmlns:a16="http://schemas.microsoft.com/office/drawing/2014/main" id="{AB952FBA-759C-E503-6A44-748D915C6355}"/>
                </a:ext>
              </a:extLst>
            </p:cNvPr>
            <p:cNvSpPr/>
            <p:nvPr/>
          </p:nvSpPr>
          <p:spPr>
            <a:xfrm>
              <a:off x="6121653" y="2601213"/>
              <a:ext cx="208915" cy="713105"/>
            </a:xfrm>
            <a:custGeom>
              <a:avLst/>
              <a:gdLst/>
              <a:ahLst/>
              <a:cxnLst/>
              <a:rect l="l" t="t" r="r" b="b"/>
              <a:pathLst>
                <a:path w="208914" h="713104">
                  <a:moveTo>
                    <a:pt x="143637" y="0"/>
                  </a:moveTo>
                  <a:lnTo>
                    <a:pt x="208534" y="13335"/>
                  </a:lnTo>
                  <a:lnTo>
                    <a:pt x="65024" y="712597"/>
                  </a:lnTo>
                  <a:lnTo>
                    <a:pt x="0" y="699262"/>
                  </a:lnTo>
                  <a:lnTo>
                    <a:pt x="143637" y="0"/>
                  </a:lnTo>
                  <a:close/>
                </a:path>
              </a:pathLst>
            </a:custGeom>
            <a:ln w="9525">
              <a:solidFill>
                <a:srgbClr val="808080"/>
              </a:solidFill>
            </a:ln>
          </p:spPr>
          <p:txBody>
            <a:bodyPr wrap="square" lIns="0" tIns="0" rIns="0" bIns="0" rtlCol="0"/>
            <a:lstStyle/>
            <a:p>
              <a:endParaRPr/>
            </a:p>
          </p:txBody>
        </p:sp>
        <p:pic>
          <p:nvPicPr>
            <p:cNvPr id="391" name="object 44">
              <a:extLst>
                <a:ext uri="{FF2B5EF4-FFF2-40B4-BE49-F238E27FC236}">
                  <a16:creationId xmlns:a16="http://schemas.microsoft.com/office/drawing/2014/main" id="{113B1D5B-5A8F-2446-961A-7F89B1C06CCF}"/>
                </a:ext>
              </a:extLst>
            </p:cNvPr>
            <p:cNvPicPr/>
            <p:nvPr/>
          </p:nvPicPr>
          <p:blipFill>
            <a:blip r:embed="rId23" cstate="print"/>
            <a:stretch>
              <a:fillRect/>
            </a:stretch>
          </p:blipFill>
          <p:spPr>
            <a:xfrm>
              <a:off x="5918580" y="2606040"/>
              <a:ext cx="208407" cy="712597"/>
            </a:xfrm>
            <a:prstGeom prst="rect">
              <a:avLst/>
            </a:prstGeom>
          </p:spPr>
        </p:pic>
        <p:sp>
          <p:nvSpPr>
            <p:cNvPr id="392" name="object 45">
              <a:extLst>
                <a:ext uri="{FF2B5EF4-FFF2-40B4-BE49-F238E27FC236}">
                  <a16:creationId xmlns:a16="http://schemas.microsoft.com/office/drawing/2014/main" id="{7CDA132E-EB2E-656F-8C1F-A9CAD9526B9C}"/>
                </a:ext>
              </a:extLst>
            </p:cNvPr>
            <p:cNvSpPr/>
            <p:nvPr/>
          </p:nvSpPr>
          <p:spPr>
            <a:xfrm>
              <a:off x="5918580" y="2606040"/>
              <a:ext cx="208915" cy="713105"/>
            </a:xfrm>
            <a:custGeom>
              <a:avLst/>
              <a:gdLst/>
              <a:ahLst/>
              <a:cxnLst/>
              <a:rect l="l" t="t" r="r" b="b"/>
              <a:pathLst>
                <a:path w="208914" h="713104">
                  <a:moveTo>
                    <a:pt x="143510" y="0"/>
                  </a:moveTo>
                  <a:lnTo>
                    <a:pt x="208407" y="13335"/>
                  </a:lnTo>
                  <a:lnTo>
                    <a:pt x="64897" y="712597"/>
                  </a:lnTo>
                  <a:lnTo>
                    <a:pt x="0" y="699262"/>
                  </a:lnTo>
                  <a:lnTo>
                    <a:pt x="143510" y="0"/>
                  </a:lnTo>
                  <a:close/>
                </a:path>
              </a:pathLst>
            </a:custGeom>
            <a:ln w="9525">
              <a:solidFill>
                <a:srgbClr val="808080"/>
              </a:solidFill>
            </a:ln>
          </p:spPr>
          <p:txBody>
            <a:bodyPr wrap="square" lIns="0" tIns="0" rIns="0" bIns="0" rtlCol="0"/>
            <a:lstStyle/>
            <a:p>
              <a:endParaRPr/>
            </a:p>
          </p:txBody>
        </p:sp>
        <p:pic>
          <p:nvPicPr>
            <p:cNvPr id="393" name="object 46">
              <a:extLst>
                <a:ext uri="{FF2B5EF4-FFF2-40B4-BE49-F238E27FC236}">
                  <a16:creationId xmlns:a16="http://schemas.microsoft.com/office/drawing/2014/main" id="{5691C488-E61F-6B7F-8F2A-D172E6DA2DC0}"/>
                </a:ext>
              </a:extLst>
            </p:cNvPr>
            <p:cNvPicPr/>
            <p:nvPr/>
          </p:nvPicPr>
          <p:blipFill>
            <a:blip r:embed="rId24" cstate="print"/>
            <a:stretch>
              <a:fillRect/>
            </a:stretch>
          </p:blipFill>
          <p:spPr>
            <a:xfrm>
              <a:off x="5715380" y="2610866"/>
              <a:ext cx="208534" cy="712470"/>
            </a:xfrm>
            <a:prstGeom prst="rect">
              <a:avLst/>
            </a:prstGeom>
          </p:spPr>
        </p:pic>
        <p:sp>
          <p:nvSpPr>
            <p:cNvPr id="394" name="object 47">
              <a:extLst>
                <a:ext uri="{FF2B5EF4-FFF2-40B4-BE49-F238E27FC236}">
                  <a16:creationId xmlns:a16="http://schemas.microsoft.com/office/drawing/2014/main" id="{DF3D954F-DB22-753B-0C79-E6E50925EC0C}"/>
                </a:ext>
              </a:extLst>
            </p:cNvPr>
            <p:cNvSpPr/>
            <p:nvPr/>
          </p:nvSpPr>
          <p:spPr>
            <a:xfrm>
              <a:off x="5715380" y="2610866"/>
              <a:ext cx="208915" cy="712470"/>
            </a:xfrm>
            <a:custGeom>
              <a:avLst/>
              <a:gdLst/>
              <a:ahLst/>
              <a:cxnLst/>
              <a:rect l="l" t="t" r="r" b="b"/>
              <a:pathLst>
                <a:path w="208914" h="712470">
                  <a:moveTo>
                    <a:pt x="143637" y="0"/>
                  </a:moveTo>
                  <a:lnTo>
                    <a:pt x="208534" y="13335"/>
                  </a:lnTo>
                  <a:lnTo>
                    <a:pt x="65024" y="712470"/>
                  </a:lnTo>
                  <a:lnTo>
                    <a:pt x="0" y="699135"/>
                  </a:lnTo>
                  <a:lnTo>
                    <a:pt x="143637" y="0"/>
                  </a:lnTo>
                  <a:close/>
                </a:path>
              </a:pathLst>
            </a:custGeom>
            <a:ln w="9525">
              <a:solidFill>
                <a:srgbClr val="808080"/>
              </a:solidFill>
            </a:ln>
          </p:spPr>
          <p:txBody>
            <a:bodyPr wrap="square" lIns="0" tIns="0" rIns="0" bIns="0" rtlCol="0"/>
            <a:lstStyle/>
            <a:p>
              <a:endParaRPr/>
            </a:p>
          </p:txBody>
        </p:sp>
        <p:pic>
          <p:nvPicPr>
            <p:cNvPr id="395" name="object 48">
              <a:extLst>
                <a:ext uri="{FF2B5EF4-FFF2-40B4-BE49-F238E27FC236}">
                  <a16:creationId xmlns:a16="http://schemas.microsoft.com/office/drawing/2014/main" id="{54DF9186-B0FE-744E-4FF9-33C9F6EED39A}"/>
                </a:ext>
              </a:extLst>
            </p:cNvPr>
            <p:cNvPicPr/>
            <p:nvPr/>
          </p:nvPicPr>
          <p:blipFill>
            <a:blip r:embed="rId25" cstate="print"/>
            <a:stretch>
              <a:fillRect/>
            </a:stretch>
          </p:blipFill>
          <p:spPr>
            <a:xfrm>
              <a:off x="5512308" y="2606040"/>
              <a:ext cx="208406" cy="712597"/>
            </a:xfrm>
            <a:prstGeom prst="rect">
              <a:avLst/>
            </a:prstGeom>
          </p:spPr>
        </p:pic>
        <p:sp>
          <p:nvSpPr>
            <p:cNvPr id="396" name="object 49">
              <a:extLst>
                <a:ext uri="{FF2B5EF4-FFF2-40B4-BE49-F238E27FC236}">
                  <a16:creationId xmlns:a16="http://schemas.microsoft.com/office/drawing/2014/main" id="{12991C38-DAE0-EAE3-B626-06316BD946D5}"/>
                </a:ext>
              </a:extLst>
            </p:cNvPr>
            <p:cNvSpPr/>
            <p:nvPr/>
          </p:nvSpPr>
          <p:spPr>
            <a:xfrm>
              <a:off x="5512308" y="2606040"/>
              <a:ext cx="208915" cy="713105"/>
            </a:xfrm>
            <a:custGeom>
              <a:avLst/>
              <a:gdLst/>
              <a:ahLst/>
              <a:cxnLst/>
              <a:rect l="l" t="t" r="r" b="b"/>
              <a:pathLst>
                <a:path w="208914" h="713104">
                  <a:moveTo>
                    <a:pt x="143509" y="0"/>
                  </a:moveTo>
                  <a:lnTo>
                    <a:pt x="208406" y="13335"/>
                  </a:lnTo>
                  <a:lnTo>
                    <a:pt x="64896" y="712597"/>
                  </a:lnTo>
                  <a:lnTo>
                    <a:pt x="0" y="699262"/>
                  </a:lnTo>
                  <a:lnTo>
                    <a:pt x="143509" y="0"/>
                  </a:lnTo>
                  <a:close/>
                </a:path>
              </a:pathLst>
            </a:custGeom>
            <a:ln w="9525">
              <a:solidFill>
                <a:srgbClr val="808080"/>
              </a:solidFill>
            </a:ln>
          </p:spPr>
          <p:txBody>
            <a:bodyPr wrap="square" lIns="0" tIns="0" rIns="0" bIns="0" rtlCol="0"/>
            <a:lstStyle/>
            <a:p>
              <a:endParaRPr/>
            </a:p>
          </p:txBody>
        </p:sp>
        <p:pic>
          <p:nvPicPr>
            <p:cNvPr id="397" name="object 50">
              <a:extLst>
                <a:ext uri="{FF2B5EF4-FFF2-40B4-BE49-F238E27FC236}">
                  <a16:creationId xmlns:a16="http://schemas.microsoft.com/office/drawing/2014/main" id="{3DC4C401-A598-E7BF-DE98-51F78C1A1D3E}"/>
                </a:ext>
              </a:extLst>
            </p:cNvPr>
            <p:cNvPicPr/>
            <p:nvPr/>
          </p:nvPicPr>
          <p:blipFill>
            <a:blip r:embed="rId26" cstate="print"/>
            <a:stretch>
              <a:fillRect/>
            </a:stretch>
          </p:blipFill>
          <p:spPr>
            <a:xfrm>
              <a:off x="5309108" y="2601213"/>
              <a:ext cx="208533" cy="712597"/>
            </a:xfrm>
            <a:prstGeom prst="rect">
              <a:avLst/>
            </a:prstGeom>
          </p:spPr>
        </p:pic>
        <p:sp>
          <p:nvSpPr>
            <p:cNvPr id="398" name="object 51">
              <a:extLst>
                <a:ext uri="{FF2B5EF4-FFF2-40B4-BE49-F238E27FC236}">
                  <a16:creationId xmlns:a16="http://schemas.microsoft.com/office/drawing/2014/main" id="{85880388-EFDC-C54A-ABFD-3CC102C55516}"/>
                </a:ext>
              </a:extLst>
            </p:cNvPr>
            <p:cNvSpPr/>
            <p:nvPr/>
          </p:nvSpPr>
          <p:spPr>
            <a:xfrm>
              <a:off x="5309108" y="2601213"/>
              <a:ext cx="208915" cy="713105"/>
            </a:xfrm>
            <a:custGeom>
              <a:avLst/>
              <a:gdLst/>
              <a:ahLst/>
              <a:cxnLst/>
              <a:rect l="l" t="t" r="r" b="b"/>
              <a:pathLst>
                <a:path w="208914" h="713104">
                  <a:moveTo>
                    <a:pt x="143509" y="0"/>
                  </a:moveTo>
                  <a:lnTo>
                    <a:pt x="208533" y="13335"/>
                  </a:lnTo>
                  <a:lnTo>
                    <a:pt x="65024" y="712597"/>
                  </a:lnTo>
                  <a:lnTo>
                    <a:pt x="0" y="699262"/>
                  </a:lnTo>
                  <a:lnTo>
                    <a:pt x="143509" y="0"/>
                  </a:lnTo>
                  <a:close/>
                </a:path>
              </a:pathLst>
            </a:custGeom>
            <a:ln w="9525">
              <a:solidFill>
                <a:srgbClr val="808080"/>
              </a:solidFill>
            </a:ln>
          </p:spPr>
          <p:txBody>
            <a:bodyPr wrap="square" lIns="0" tIns="0" rIns="0" bIns="0" rtlCol="0"/>
            <a:lstStyle/>
            <a:p>
              <a:endParaRPr/>
            </a:p>
          </p:txBody>
        </p:sp>
        <p:pic>
          <p:nvPicPr>
            <p:cNvPr id="399" name="object 52">
              <a:extLst>
                <a:ext uri="{FF2B5EF4-FFF2-40B4-BE49-F238E27FC236}">
                  <a16:creationId xmlns:a16="http://schemas.microsoft.com/office/drawing/2014/main" id="{879F3950-C955-DF33-1A7D-E4D75BEF5DED}"/>
                </a:ext>
              </a:extLst>
            </p:cNvPr>
            <p:cNvPicPr/>
            <p:nvPr/>
          </p:nvPicPr>
          <p:blipFill>
            <a:blip r:embed="rId23" cstate="print"/>
            <a:stretch>
              <a:fillRect/>
            </a:stretch>
          </p:blipFill>
          <p:spPr>
            <a:xfrm>
              <a:off x="5106034" y="2606040"/>
              <a:ext cx="208406" cy="712597"/>
            </a:xfrm>
            <a:prstGeom prst="rect">
              <a:avLst/>
            </a:prstGeom>
          </p:spPr>
        </p:pic>
        <p:sp>
          <p:nvSpPr>
            <p:cNvPr id="400" name="object 53">
              <a:extLst>
                <a:ext uri="{FF2B5EF4-FFF2-40B4-BE49-F238E27FC236}">
                  <a16:creationId xmlns:a16="http://schemas.microsoft.com/office/drawing/2014/main" id="{A34F0E9D-75B1-1777-A78B-478AEE7C1149}"/>
                </a:ext>
              </a:extLst>
            </p:cNvPr>
            <p:cNvSpPr/>
            <p:nvPr/>
          </p:nvSpPr>
          <p:spPr>
            <a:xfrm>
              <a:off x="5106034" y="2606040"/>
              <a:ext cx="208915" cy="713105"/>
            </a:xfrm>
            <a:custGeom>
              <a:avLst/>
              <a:gdLst/>
              <a:ahLst/>
              <a:cxnLst/>
              <a:rect l="l" t="t" r="r" b="b"/>
              <a:pathLst>
                <a:path w="208914" h="713104">
                  <a:moveTo>
                    <a:pt x="143510" y="0"/>
                  </a:moveTo>
                  <a:lnTo>
                    <a:pt x="208406" y="13335"/>
                  </a:lnTo>
                  <a:lnTo>
                    <a:pt x="64897" y="712597"/>
                  </a:lnTo>
                  <a:lnTo>
                    <a:pt x="0" y="699262"/>
                  </a:lnTo>
                  <a:lnTo>
                    <a:pt x="143510" y="0"/>
                  </a:lnTo>
                  <a:close/>
                </a:path>
              </a:pathLst>
            </a:custGeom>
            <a:ln w="9525">
              <a:solidFill>
                <a:srgbClr val="808080"/>
              </a:solidFill>
            </a:ln>
          </p:spPr>
          <p:txBody>
            <a:bodyPr wrap="square" lIns="0" tIns="0" rIns="0" bIns="0" rtlCol="0"/>
            <a:lstStyle/>
            <a:p>
              <a:endParaRPr/>
            </a:p>
          </p:txBody>
        </p:sp>
        <p:pic>
          <p:nvPicPr>
            <p:cNvPr id="401" name="object 54">
              <a:extLst>
                <a:ext uri="{FF2B5EF4-FFF2-40B4-BE49-F238E27FC236}">
                  <a16:creationId xmlns:a16="http://schemas.microsoft.com/office/drawing/2014/main" id="{1F5D6193-2920-C447-FAFB-32139D087D2F}"/>
                </a:ext>
              </a:extLst>
            </p:cNvPr>
            <p:cNvPicPr/>
            <p:nvPr/>
          </p:nvPicPr>
          <p:blipFill>
            <a:blip r:embed="rId27" cstate="print"/>
            <a:stretch>
              <a:fillRect/>
            </a:stretch>
          </p:blipFill>
          <p:spPr>
            <a:xfrm>
              <a:off x="4902834" y="2610866"/>
              <a:ext cx="208534" cy="712470"/>
            </a:xfrm>
            <a:prstGeom prst="rect">
              <a:avLst/>
            </a:prstGeom>
          </p:spPr>
        </p:pic>
        <p:sp>
          <p:nvSpPr>
            <p:cNvPr id="402" name="object 55">
              <a:extLst>
                <a:ext uri="{FF2B5EF4-FFF2-40B4-BE49-F238E27FC236}">
                  <a16:creationId xmlns:a16="http://schemas.microsoft.com/office/drawing/2014/main" id="{C767645F-68AD-E546-0526-EEA98DE76E4D}"/>
                </a:ext>
              </a:extLst>
            </p:cNvPr>
            <p:cNvSpPr/>
            <p:nvPr/>
          </p:nvSpPr>
          <p:spPr>
            <a:xfrm>
              <a:off x="4902834" y="2610866"/>
              <a:ext cx="208915" cy="712470"/>
            </a:xfrm>
            <a:custGeom>
              <a:avLst/>
              <a:gdLst/>
              <a:ahLst/>
              <a:cxnLst/>
              <a:rect l="l" t="t" r="r" b="b"/>
              <a:pathLst>
                <a:path w="208914" h="712470">
                  <a:moveTo>
                    <a:pt x="143510" y="0"/>
                  </a:moveTo>
                  <a:lnTo>
                    <a:pt x="208534" y="13335"/>
                  </a:lnTo>
                  <a:lnTo>
                    <a:pt x="65024" y="712470"/>
                  </a:lnTo>
                  <a:lnTo>
                    <a:pt x="0" y="699135"/>
                  </a:lnTo>
                  <a:lnTo>
                    <a:pt x="143510" y="0"/>
                  </a:lnTo>
                  <a:close/>
                </a:path>
              </a:pathLst>
            </a:custGeom>
            <a:ln w="9525">
              <a:solidFill>
                <a:srgbClr val="808080"/>
              </a:solidFill>
            </a:ln>
          </p:spPr>
          <p:txBody>
            <a:bodyPr wrap="square" lIns="0" tIns="0" rIns="0" bIns="0" rtlCol="0"/>
            <a:lstStyle/>
            <a:p>
              <a:endParaRPr/>
            </a:p>
          </p:txBody>
        </p:sp>
        <p:pic>
          <p:nvPicPr>
            <p:cNvPr id="403" name="object 56">
              <a:extLst>
                <a:ext uri="{FF2B5EF4-FFF2-40B4-BE49-F238E27FC236}">
                  <a16:creationId xmlns:a16="http://schemas.microsoft.com/office/drawing/2014/main" id="{3386C7F9-5BBE-2D82-5A79-6457E6C9FDCB}"/>
                </a:ext>
              </a:extLst>
            </p:cNvPr>
            <p:cNvPicPr/>
            <p:nvPr/>
          </p:nvPicPr>
          <p:blipFill>
            <a:blip r:embed="rId28" cstate="print"/>
            <a:stretch>
              <a:fillRect/>
            </a:stretch>
          </p:blipFill>
          <p:spPr>
            <a:xfrm>
              <a:off x="6321805" y="2602737"/>
              <a:ext cx="210312" cy="714375"/>
            </a:xfrm>
            <a:prstGeom prst="rect">
              <a:avLst/>
            </a:prstGeom>
          </p:spPr>
        </p:pic>
        <p:sp>
          <p:nvSpPr>
            <p:cNvPr id="404" name="object 57">
              <a:extLst>
                <a:ext uri="{FF2B5EF4-FFF2-40B4-BE49-F238E27FC236}">
                  <a16:creationId xmlns:a16="http://schemas.microsoft.com/office/drawing/2014/main" id="{DA12314E-1830-D74D-84E2-ECBF11B2CD15}"/>
                </a:ext>
              </a:extLst>
            </p:cNvPr>
            <p:cNvSpPr/>
            <p:nvPr/>
          </p:nvSpPr>
          <p:spPr>
            <a:xfrm>
              <a:off x="6321805" y="2602737"/>
              <a:ext cx="210820" cy="714375"/>
            </a:xfrm>
            <a:custGeom>
              <a:avLst/>
              <a:gdLst/>
              <a:ahLst/>
              <a:cxnLst/>
              <a:rect l="l" t="t" r="r" b="b"/>
              <a:pathLst>
                <a:path w="210820" h="714375">
                  <a:moveTo>
                    <a:pt x="143891" y="0"/>
                  </a:moveTo>
                  <a:lnTo>
                    <a:pt x="210312" y="13588"/>
                  </a:lnTo>
                  <a:lnTo>
                    <a:pt x="66421" y="714375"/>
                  </a:lnTo>
                  <a:lnTo>
                    <a:pt x="0" y="700786"/>
                  </a:lnTo>
                  <a:lnTo>
                    <a:pt x="143891" y="0"/>
                  </a:lnTo>
                  <a:close/>
                </a:path>
              </a:pathLst>
            </a:custGeom>
            <a:ln w="9525">
              <a:solidFill>
                <a:srgbClr val="808080"/>
              </a:solidFill>
            </a:ln>
          </p:spPr>
          <p:txBody>
            <a:bodyPr wrap="square" lIns="0" tIns="0" rIns="0" bIns="0" rtlCol="0"/>
            <a:lstStyle/>
            <a:p>
              <a:endParaRPr/>
            </a:p>
          </p:txBody>
        </p:sp>
        <p:pic>
          <p:nvPicPr>
            <p:cNvPr id="405" name="object 58">
              <a:extLst>
                <a:ext uri="{FF2B5EF4-FFF2-40B4-BE49-F238E27FC236}">
                  <a16:creationId xmlns:a16="http://schemas.microsoft.com/office/drawing/2014/main" id="{BBBD27DD-0EF6-1A27-71AD-807E8C1132D9}"/>
                </a:ext>
              </a:extLst>
            </p:cNvPr>
            <p:cNvPicPr/>
            <p:nvPr/>
          </p:nvPicPr>
          <p:blipFill>
            <a:blip r:embed="rId29" cstate="print"/>
            <a:stretch>
              <a:fillRect/>
            </a:stretch>
          </p:blipFill>
          <p:spPr>
            <a:xfrm>
              <a:off x="6525196" y="3263074"/>
              <a:ext cx="77216" cy="86613"/>
            </a:xfrm>
            <a:prstGeom prst="rect">
              <a:avLst/>
            </a:prstGeom>
          </p:spPr>
        </p:pic>
        <p:pic>
          <p:nvPicPr>
            <p:cNvPr id="406" name="object 59">
              <a:extLst>
                <a:ext uri="{FF2B5EF4-FFF2-40B4-BE49-F238E27FC236}">
                  <a16:creationId xmlns:a16="http://schemas.microsoft.com/office/drawing/2014/main" id="{B40A25C1-0B31-8069-EB90-AF1301AF668A}"/>
                </a:ext>
              </a:extLst>
            </p:cNvPr>
            <p:cNvPicPr/>
            <p:nvPr/>
          </p:nvPicPr>
          <p:blipFill>
            <a:blip r:embed="rId30" cstate="print"/>
            <a:stretch>
              <a:fillRect/>
            </a:stretch>
          </p:blipFill>
          <p:spPr>
            <a:xfrm>
              <a:off x="6321996" y="3263074"/>
              <a:ext cx="77215" cy="86613"/>
            </a:xfrm>
            <a:prstGeom prst="rect">
              <a:avLst/>
            </a:prstGeom>
          </p:spPr>
        </p:pic>
        <p:sp>
          <p:nvSpPr>
            <p:cNvPr id="407" name="object 60">
              <a:extLst>
                <a:ext uri="{FF2B5EF4-FFF2-40B4-BE49-F238E27FC236}">
                  <a16:creationId xmlns:a16="http://schemas.microsoft.com/office/drawing/2014/main" id="{BE1604CD-1131-C53B-831F-BA174C19FDB8}"/>
                </a:ext>
              </a:extLst>
            </p:cNvPr>
            <p:cNvSpPr/>
            <p:nvPr/>
          </p:nvSpPr>
          <p:spPr>
            <a:xfrm>
              <a:off x="4837176" y="3267836"/>
              <a:ext cx="67945" cy="77470"/>
            </a:xfrm>
            <a:custGeom>
              <a:avLst/>
              <a:gdLst/>
              <a:ahLst/>
              <a:cxnLst/>
              <a:rect l="l" t="t" r="r" b="b"/>
              <a:pathLst>
                <a:path w="67945" h="77470">
                  <a:moveTo>
                    <a:pt x="33782" y="0"/>
                  </a:moveTo>
                  <a:lnTo>
                    <a:pt x="20627" y="3030"/>
                  </a:lnTo>
                  <a:lnTo>
                    <a:pt x="9890" y="11287"/>
                  </a:lnTo>
                  <a:lnTo>
                    <a:pt x="2653" y="23520"/>
                  </a:lnTo>
                  <a:lnTo>
                    <a:pt x="0" y="38480"/>
                  </a:lnTo>
                  <a:lnTo>
                    <a:pt x="2653" y="53514"/>
                  </a:lnTo>
                  <a:lnTo>
                    <a:pt x="9890" y="65786"/>
                  </a:lnTo>
                  <a:lnTo>
                    <a:pt x="20627" y="74056"/>
                  </a:lnTo>
                  <a:lnTo>
                    <a:pt x="33782" y="77088"/>
                  </a:lnTo>
                  <a:lnTo>
                    <a:pt x="46956" y="74056"/>
                  </a:lnTo>
                  <a:lnTo>
                    <a:pt x="57737" y="65786"/>
                  </a:lnTo>
                  <a:lnTo>
                    <a:pt x="65018" y="53514"/>
                  </a:lnTo>
                  <a:lnTo>
                    <a:pt x="67690" y="38480"/>
                  </a:lnTo>
                  <a:lnTo>
                    <a:pt x="65018" y="23520"/>
                  </a:lnTo>
                  <a:lnTo>
                    <a:pt x="57737" y="11287"/>
                  </a:lnTo>
                  <a:lnTo>
                    <a:pt x="46956" y="3030"/>
                  </a:lnTo>
                  <a:lnTo>
                    <a:pt x="33782" y="0"/>
                  </a:lnTo>
                  <a:close/>
                </a:path>
              </a:pathLst>
            </a:custGeom>
            <a:solidFill>
              <a:srgbClr val="0066FF"/>
            </a:solidFill>
          </p:spPr>
          <p:txBody>
            <a:bodyPr wrap="square" lIns="0" tIns="0" rIns="0" bIns="0" rtlCol="0"/>
            <a:lstStyle/>
            <a:p>
              <a:endParaRPr/>
            </a:p>
          </p:txBody>
        </p:sp>
        <p:sp>
          <p:nvSpPr>
            <p:cNvPr id="408" name="object 61">
              <a:extLst>
                <a:ext uri="{FF2B5EF4-FFF2-40B4-BE49-F238E27FC236}">
                  <a16:creationId xmlns:a16="http://schemas.microsoft.com/office/drawing/2014/main" id="{C132C465-113D-252C-8AFC-3C7F33B50DC5}"/>
                </a:ext>
              </a:extLst>
            </p:cNvPr>
            <p:cNvSpPr/>
            <p:nvPr/>
          </p:nvSpPr>
          <p:spPr>
            <a:xfrm>
              <a:off x="4837176" y="3267836"/>
              <a:ext cx="67945" cy="77470"/>
            </a:xfrm>
            <a:custGeom>
              <a:avLst/>
              <a:gdLst/>
              <a:ahLst/>
              <a:cxnLst/>
              <a:rect l="l" t="t" r="r" b="b"/>
              <a:pathLst>
                <a:path w="67945" h="77470">
                  <a:moveTo>
                    <a:pt x="0" y="38480"/>
                  </a:moveTo>
                  <a:lnTo>
                    <a:pt x="2653" y="23520"/>
                  </a:lnTo>
                  <a:lnTo>
                    <a:pt x="9890" y="11287"/>
                  </a:lnTo>
                  <a:lnTo>
                    <a:pt x="20627" y="3030"/>
                  </a:lnTo>
                  <a:lnTo>
                    <a:pt x="33782" y="0"/>
                  </a:lnTo>
                  <a:lnTo>
                    <a:pt x="46956" y="3030"/>
                  </a:lnTo>
                  <a:lnTo>
                    <a:pt x="57737" y="11287"/>
                  </a:lnTo>
                  <a:lnTo>
                    <a:pt x="65018" y="23520"/>
                  </a:lnTo>
                  <a:lnTo>
                    <a:pt x="67690" y="38480"/>
                  </a:lnTo>
                  <a:lnTo>
                    <a:pt x="65018" y="53514"/>
                  </a:lnTo>
                  <a:lnTo>
                    <a:pt x="57737" y="65786"/>
                  </a:lnTo>
                  <a:lnTo>
                    <a:pt x="46956" y="74056"/>
                  </a:lnTo>
                  <a:lnTo>
                    <a:pt x="33782" y="77088"/>
                  </a:lnTo>
                  <a:lnTo>
                    <a:pt x="20627" y="74056"/>
                  </a:lnTo>
                  <a:lnTo>
                    <a:pt x="9890" y="65786"/>
                  </a:lnTo>
                  <a:lnTo>
                    <a:pt x="2653" y="53514"/>
                  </a:lnTo>
                  <a:lnTo>
                    <a:pt x="0" y="38480"/>
                  </a:lnTo>
                  <a:close/>
                </a:path>
              </a:pathLst>
            </a:custGeom>
            <a:ln w="9525">
              <a:solidFill>
                <a:srgbClr val="808080"/>
              </a:solidFill>
            </a:ln>
          </p:spPr>
          <p:txBody>
            <a:bodyPr wrap="square" lIns="0" tIns="0" rIns="0" bIns="0" rtlCol="0"/>
            <a:lstStyle/>
            <a:p>
              <a:endParaRPr/>
            </a:p>
          </p:txBody>
        </p:sp>
        <p:pic>
          <p:nvPicPr>
            <p:cNvPr id="409" name="object 62">
              <a:extLst>
                <a:ext uri="{FF2B5EF4-FFF2-40B4-BE49-F238E27FC236}">
                  <a16:creationId xmlns:a16="http://schemas.microsoft.com/office/drawing/2014/main" id="{44420BD4-DE18-2989-1E25-E4ECAEB15F96}"/>
                </a:ext>
              </a:extLst>
            </p:cNvPr>
            <p:cNvPicPr/>
            <p:nvPr/>
          </p:nvPicPr>
          <p:blipFill>
            <a:blip r:embed="rId29" cstate="print"/>
            <a:stretch>
              <a:fillRect/>
            </a:stretch>
          </p:blipFill>
          <p:spPr>
            <a:xfrm>
              <a:off x="6118923" y="3263074"/>
              <a:ext cx="77215" cy="86613"/>
            </a:xfrm>
            <a:prstGeom prst="rect">
              <a:avLst/>
            </a:prstGeom>
          </p:spPr>
        </p:pic>
        <p:pic>
          <p:nvPicPr>
            <p:cNvPr id="410" name="object 63">
              <a:extLst>
                <a:ext uri="{FF2B5EF4-FFF2-40B4-BE49-F238E27FC236}">
                  <a16:creationId xmlns:a16="http://schemas.microsoft.com/office/drawing/2014/main" id="{C278820C-BF86-1B90-9899-85FAFE98817B}"/>
                </a:ext>
              </a:extLst>
            </p:cNvPr>
            <p:cNvPicPr/>
            <p:nvPr/>
          </p:nvPicPr>
          <p:blipFill>
            <a:blip r:embed="rId31" cstate="print"/>
            <a:stretch>
              <a:fillRect/>
            </a:stretch>
          </p:blipFill>
          <p:spPr>
            <a:xfrm>
              <a:off x="5915723" y="3263074"/>
              <a:ext cx="77215" cy="86613"/>
            </a:xfrm>
            <a:prstGeom prst="rect">
              <a:avLst/>
            </a:prstGeom>
          </p:spPr>
        </p:pic>
        <p:pic>
          <p:nvPicPr>
            <p:cNvPr id="411" name="object 64">
              <a:extLst>
                <a:ext uri="{FF2B5EF4-FFF2-40B4-BE49-F238E27FC236}">
                  <a16:creationId xmlns:a16="http://schemas.microsoft.com/office/drawing/2014/main" id="{7D2E100F-EA84-1061-36D7-11E13F8802FE}"/>
                </a:ext>
              </a:extLst>
            </p:cNvPr>
            <p:cNvPicPr/>
            <p:nvPr/>
          </p:nvPicPr>
          <p:blipFill>
            <a:blip r:embed="rId29" cstate="print"/>
            <a:stretch>
              <a:fillRect/>
            </a:stretch>
          </p:blipFill>
          <p:spPr>
            <a:xfrm>
              <a:off x="5712650" y="3263074"/>
              <a:ext cx="77215" cy="86613"/>
            </a:xfrm>
            <a:prstGeom prst="rect">
              <a:avLst/>
            </a:prstGeom>
          </p:spPr>
        </p:pic>
        <p:pic>
          <p:nvPicPr>
            <p:cNvPr id="412" name="object 65">
              <a:extLst>
                <a:ext uri="{FF2B5EF4-FFF2-40B4-BE49-F238E27FC236}">
                  <a16:creationId xmlns:a16="http://schemas.microsoft.com/office/drawing/2014/main" id="{346DDC69-44F7-0C59-28F0-3F81459780A7}"/>
                </a:ext>
              </a:extLst>
            </p:cNvPr>
            <p:cNvPicPr/>
            <p:nvPr/>
          </p:nvPicPr>
          <p:blipFill>
            <a:blip r:embed="rId31" cstate="print"/>
            <a:stretch>
              <a:fillRect/>
            </a:stretch>
          </p:blipFill>
          <p:spPr>
            <a:xfrm>
              <a:off x="5509450" y="3263074"/>
              <a:ext cx="77215" cy="86613"/>
            </a:xfrm>
            <a:prstGeom prst="rect">
              <a:avLst/>
            </a:prstGeom>
          </p:spPr>
        </p:pic>
        <p:pic>
          <p:nvPicPr>
            <p:cNvPr id="413" name="object 66">
              <a:extLst>
                <a:ext uri="{FF2B5EF4-FFF2-40B4-BE49-F238E27FC236}">
                  <a16:creationId xmlns:a16="http://schemas.microsoft.com/office/drawing/2014/main" id="{68A565C7-4DA6-A343-359A-CC4204557E50}"/>
                </a:ext>
              </a:extLst>
            </p:cNvPr>
            <p:cNvPicPr/>
            <p:nvPr/>
          </p:nvPicPr>
          <p:blipFill>
            <a:blip r:embed="rId29" cstate="print"/>
            <a:stretch>
              <a:fillRect/>
            </a:stretch>
          </p:blipFill>
          <p:spPr>
            <a:xfrm>
              <a:off x="5306377" y="3263074"/>
              <a:ext cx="77215" cy="86613"/>
            </a:xfrm>
            <a:prstGeom prst="rect">
              <a:avLst/>
            </a:prstGeom>
          </p:spPr>
        </p:pic>
        <p:pic>
          <p:nvPicPr>
            <p:cNvPr id="414" name="object 67">
              <a:extLst>
                <a:ext uri="{FF2B5EF4-FFF2-40B4-BE49-F238E27FC236}">
                  <a16:creationId xmlns:a16="http://schemas.microsoft.com/office/drawing/2014/main" id="{D427AFAE-DC6D-A8FF-C625-FF1244963900}"/>
                </a:ext>
              </a:extLst>
            </p:cNvPr>
            <p:cNvPicPr/>
            <p:nvPr/>
          </p:nvPicPr>
          <p:blipFill>
            <a:blip r:embed="rId31" cstate="print"/>
            <a:stretch>
              <a:fillRect/>
            </a:stretch>
          </p:blipFill>
          <p:spPr>
            <a:xfrm>
              <a:off x="5103177" y="3263074"/>
              <a:ext cx="77215" cy="86613"/>
            </a:xfrm>
            <a:prstGeom prst="rect">
              <a:avLst/>
            </a:prstGeom>
          </p:spPr>
        </p:pic>
        <p:pic>
          <p:nvPicPr>
            <p:cNvPr id="415" name="object 68">
              <a:extLst>
                <a:ext uri="{FF2B5EF4-FFF2-40B4-BE49-F238E27FC236}">
                  <a16:creationId xmlns:a16="http://schemas.microsoft.com/office/drawing/2014/main" id="{19268B2D-51B6-2806-9B68-20D2BC5EB7DA}"/>
                </a:ext>
              </a:extLst>
            </p:cNvPr>
            <p:cNvPicPr/>
            <p:nvPr/>
          </p:nvPicPr>
          <p:blipFill>
            <a:blip r:embed="rId32" cstate="print"/>
            <a:stretch>
              <a:fillRect/>
            </a:stretch>
          </p:blipFill>
          <p:spPr>
            <a:xfrm>
              <a:off x="4832413" y="2570162"/>
              <a:ext cx="77215" cy="86487"/>
            </a:xfrm>
            <a:prstGeom prst="rect">
              <a:avLst/>
            </a:prstGeom>
          </p:spPr>
        </p:pic>
        <p:pic>
          <p:nvPicPr>
            <p:cNvPr id="416" name="object 69">
              <a:extLst>
                <a:ext uri="{FF2B5EF4-FFF2-40B4-BE49-F238E27FC236}">
                  <a16:creationId xmlns:a16="http://schemas.microsoft.com/office/drawing/2014/main" id="{D1B30E6D-E276-F79C-BC3B-60EC2650D03D}"/>
                </a:ext>
              </a:extLst>
            </p:cNvPr>
            <p:cNvPicPr/>
            <p:nvPr/>
          </p:nvPicPr>
          <p:blipFill>
            <a:blip r:embed="rId33" cstate="print"/>
            <a:stretch>
              <a:fillRect/>
            </a:stretch>
          </p:blipFill>
          <p:spPr>
            <a:xfrm>
              <a:off x="5035486" y="2570162"/>
              <a:ext cx="77215" cy="86487"/>
            </a:xfrm>
            <a:prstGeom prst="rect">
              <a:avLst/>
            </a:prstGeom>
          </p:spPr>
        </p:pic>
        <p:pic>
          <p:nvPicPr>
            <p:cNvPr id="417" name="object 70">
              <a:extLst>
                <a:ext uri="{FF2B5EF4-FFF2-40B4-BE49-F238E27FC236}">
                  <a16:creationId xmlns:a16="http://schemas.microsoft.com/office/drawing/2014/main" id="{4A7311B0-7969-A032-1671-5C6EB56C351F}"/>
                </a:ext>
              </a:extLst>
            </p:cNvPr>
            <p:cNvPicPr/>
            <p:nvPr/>
          </p:nvPicPr>
          <p:blipFill>
            <a:blip r:embed="rId32" cstate="print"/>
            <a:stretch>
              <a:fillRect/>
            </a:stretch>
          </p:blipFill>
          <p:spPr>
            <a:xfrm>
              <a:off x="5238686" y="2570162"/>
              <a:ext cx="77215" cy="86487"/>
            </a:xfrm>
            <a:prstGeom prst="rect">
              <a:avLst/>
            </a:prstGeom>
          </p:spPr>
        </p:pic>
        <p:pic>
          <p:nvPicPr>
            <p:cNvPr id="418" name="object 71">
              <a:extLst>
                <a:ext uri="{FF2B5EF4-FFF2-40B4-BE49-F238E27FC236}">
                  <a16:creationId xmlns:a16="http://schemas.microsoft.com/office/drawing/2014/main" id="{3674171C-60D4-9718-D02C-7E1FD6D1849E}"/>
                </a:ext>
              </a:extLst>
            </p:cNvPr>
            <p:cNvPicPr/>
            <p:nvPr/>
          </p:nvPicPr>
          <p:blipFill>
            <a:blip r:embed="rId34" cstate="print"/>
            <a:stretch>
              <a:fillRect/>
            </a:stretch>
          </p:blipFill>
          <p:spPr>
            <a:xfrm>
              <a:off x="5441759" y="2570162"/>
              <a:ext cx="77215" cy="86487"/>
            </a:xfrm>
            <a:prstGeom prst="rect">
              <a:avLst/>
            </a:prstGeom>
          </p:spPr>
        </p:pic>
        <p:pic>
          <p:nvPicPr>
            <p:cNvPr id="419" name="object 72">
              <a:extLst>
                <a:ext uri="{FF2B5EF4-FFF2-40B4-BE49-F238E27FC236}">
                  <a16:creationId xmlns:a16="http://schemas.microsoft.com/office/drawing/2014/main" id="{38ED9D0A-71E6-9950-2240-A56D2B4E7C96}"/>
                </a:ext>
              </a:extLst>
            </p:cNvPr>
            <p:cNvPicPr/>
            <p:nvPr/>
          </p:nvPicPr>
          <p:blipFill>
            <a:blip r:embed="rId35" cstate="print"/>
            <a:stretch>
              <a:fillRect/>
            </a:stretch>
          </p:blipFill>
          <p:spPr>
            <a:xfrm>
              <a:off x="5644959" y="2570162"/>
              <a:ext cx="77215" cy="86487"/>
            </a:xfrm>
            <a:prstGeom prst="rect">
              <a:avLst/>
            </a:prstGeom>
          </p:spPr>
        </p:pic>
        <p:pic>
          <p:nvPicPr>
            <p:cNvPr id="420" name="object 73">
              <a:extLst>
                <a:ext uri="{FF2B5EF4-FFF2-40B4-BE49-F238E27FC236}">
                  <a16:creationId xmlns:a16="http://schemas.microsoft.com/office/drawing/2014/main" id="{F9624BB2-3E49-CD6E-FB96-382D4CD00AC7}"/>
                </a:ext>
              </a:extLst>
            </p:cNvPr>
            <p:cNvPicPr/>
            <p:nvPr/>
          </p:nvPicPr>
          <p:blipFill>
            <a:blip r:embed="rId34" cstate="print"/>
            <a:stretch>
              <a:fillRect/>
            </a:stretch>
          </p:blipFill>
          <p:spPr>
            <a:xfrm>
              <a:off x="5848032" y="2570162"/>
              <a:ext cx="77215" cy="86487"/>
            </a:xfrm>
            <a:prstGeom prst="rect">
              <a:avLst/>
            </a:prstGeom>
          </p:spPr>
        </p:pic>
        <p:pic>
          <p:nvPicPr>
            <p:cNvPr id="421" name="object 74">
              <a:extLst>
                <a:ext uri="{FF2B5EF4-FFF2-40B4-BE49-F238E27FC236}">
                  <a16:creationId xmlns:a16="http://schemas.microsoft.com/office/drawing/2014/main" id="{AD32DF43-308C-4728-8C8A-ED589C2EDCDD}"/>
                </a:ext>
              </a:extLst>
            </p:cNvPr>
            <p:cNvPicPr/>
            <p:nvPr/>
          </p:nvPicPr>
          <p:blipFill>
            <a:blip r:embed="rId32" cstate="print"/>
            <a:stretch>
              <a:fillRect/>
            </a:stretch>
          </p:blipFill>
          <p:spPr>
            <a:xfrm>
              <a:off x="6051232" y="2570162"/>
              <a:ext cx="77215" cy="86487"/>
            </a:xfrm>
            <a:prstGeom prst="rect">
              <a:avLst/>
            </a:prstGeom>
          </p:spPr>
        </p:pic>
        <p:pic>
          <p:nvPicPr>
            <p:cNvPr id="422" name="object 75">
              <a:extLst>
                <a:ext uri="{FF2B5EF4-FFF2-40B4-BE49-F238E27FC236}">
                  <a16:creationId xmlns:a16="http://schemas.microsoft.com/office/drawing/2014/main" id="{30FFD2FD-477F-E2FE-AE5E-0F99A1E2F36E}"/>
                </a:ext>
              </a:extLst>
            </p:cNvPr>
            <p:cNvPicPr/>
            <p:nvPr/>
          </p:nvPicPr>
          <p:blipFill>
            <a:blip r:embed="rId34" cstate="print"/>
            <a:stretch>
              <a:fillRect/>
            </a:stretch>
          </p:blipFill>
          <p:spPr>
            <a:xfrm>
              <a:off x="6254305" y="2570162"/>
              <a:ext cx="77216" cy="86487"/>
            </a:xfrm>
            <a:prstGeom prst="rect">
              <a:avLst/>
            </a:prstGeom>
          </p:spPr>
        </p:pic>
        <p:pic>
          <p:nvPicPr>
            <p:cNvPr id="423" name="object 76">
              <a:extLst>
                <a:ext uri="{FF2B5EF4-FFF2-40B4-BE49-F238E27FC236}">
                  <a16:creationId xmlns:a16="http://schemas.microsoft.com/office/drawing/2014/main" id="{78108562-C2B0-6304-3A99-A2AE174F469D}"/>
                </a:ext>
              </a:extLst>
            </p:cNvPr>
            <p:cNvPicPr/>
            <p:nvPr/>
          </p:nvPicPr>
          <p:blipFill>
            <a:blip r:embed="rId36" cstate="print"/>
            <a:stretch>
              <a:fillRect/>
            </a:stretch>
          </p:blipFill>
          <p:spPr>
            <a:xfrm>
              <a:off x="6457505" y="2570162"/>
              <a:ext cx="144907" cy="86487"/>
            </a:xfrm>
            <a:prstGeom prst="rect">
              <a:avLst/>
            </a:prstGeom>
          </p:spPr>
        </p:pic>
        <p:sp>
          <p:nvSpPr>
            <p:cNvPr id="424" name="object 77">
              <a:extLst>
                <a:ext uri="{FF2B5EF4-FFF2-40B4-BE49-F238E27FC236}">
                  <a16:creationId xmlns:a16="http://schemas.microsoft.com/office/drawing/2014/main" id="{AA44875E-D7EB-4083-2FD1-AD491DD86925}"/>
                </a:ext>
              </a:extLst>
            </p:cNvPr>
            <p:cNvSpPr/>
            <p:nvPr/>
          </p:nvSpPr>
          <p:spPr>
            <a:xfrm>
              <a:off x="4904866" y="3267836"/>
              <a:ext cx="67945" cy="77470"/>
            </a:xfrm>
            <a:custGeom>
              <a:avLst/>
              <a:gdLst/>
              <a:ahLst/>
              <a:cxnLst/>
              <a:rect l="l" t="t" r="r" b="b"/>
              <a:pathLst>
                <a:path w="67945" h="77470">
                  <a:moveTo>
                    <a:pt x="33782" y="0"/>
                  </a:moveTo>
                  <a:lnTo>
                    <a:pt x="20627" y="3030"/>
                  </a:lnTo>
                  <a:lnTo>
                    <a:pt x="9890" y="11287"/>
                  </a:lnTo>
                  <a:lnTo>
                    <a:pt x="2653" y="23520"/>
                  </a:lnTo>
                  <a:lnTo>
                    <a:pt x="0" y="38480"/>
                  </a:lnTo>
                  <a:lnTo>
                    <a:pt x="2653" y="53514"/>
                  </a:lnTo>
                  <a:lnTo>
                    <a:pt x="9890" y="65786"/>
                  </a:lnTo>
                  <a:lnTo>
                    <a:pt x="20627" y="74056"/>
                  </a:lnTo>
                  <a:lnTo>
                    <a:pt x="33782" y="77088"/>
                  </a:lnTo>
                  <a:lnTo>
                    <a:pt x="46956" y="74056"/>
                  </a:lnTo>
                  <a:lnTo>
                    <a:pt x="57737" y="65786"/>
                  </a:lnTo>
                  <a:lnTo>
                    <a:pt x="65018" y="53514"/>
                  </a:lnTo>
                  <a:lnTo>
                    <a:pt x="67691" y="38480"/>
                  </a:lnTo>
                  <a:lnTo>
                    <a:pt x="65018" y="23520"/>
                  </a:lnTo>
                  <a:lnTo>
                    <a:pt x="57737" y="11287"/>
                  </a:lnTo>
                  <a:lnTo>
                    <a:pt x="46956" y="3030"/>
                  </a:lnTo>
                  <a:lnTo>
                    <a:pt x="33782" y="0"/>
                  </a:lnTo>
                  <a:close/>
                </a:path>
              </a:pathLst>
            </a:custGeom>
            <a:solidFill>
              <a:srgbClr val="0066FF"/>
            </a:solidFill>
          </p:spPr>
          <p:txBody>
            <a:bodyPr wrap="square" lIns="0" tIns="0" rIns="0" bIns="0" rtlCol="0"/>
            <a:lstStyle/>
            <a:p>
              <a:endParaRPr/>
            </a:p>
          </p:txBody>
        </p:sp>
        <p:sp>
          <p:nvSpPr>
            <p:cNvPr id="425" name="object 78">
              <a:extLst>
                <a:ext uri="{FF2B5EF4-FFF2-40B4-BE49-F238E27FC236}">
                  <a16:creationId xmlns:a16="http://schemas.microsoft.com/office/drawing/2014/main" id="{35B2AE30-A0C4-BA55-9D62-57F63B5040A5}"/>
                </a:ext>
              </a:extLst>
            </p:cNvPr>
            <p:cNvSpPr/>
            <p:nvPr/>
          </p:nvSpPr>
          <p:spPr>
            <a:xfrm>
              <a:off x="4904866" y="3267836"/>
              <a:ext cx="67945" cy="77470"/>
            </a:xfrm>
            <a:custGeom>
              <a:avLst/>
              <a:gdLst/>
              <a:ahLst/>
              <a:cxnLst/>
              <a:rect l="l" t="t" r="r" b="b"/>
              <a:pathLst>
                <a:path w="67945" h="77470">
                  <a:moveTo>
                    <a:pt x="0" y="38480"/>
                  </a:moveTo>
                  <a:lnTo>
                    <a:pt x="2653" y="23520"/>
                  </a:lnTo>
                  <a:lnTo>
                    <a:pt x="9890" y="11287"/>
                  </a:lnTo>
                  <a:lnTo>
                    <a:pt x="20627" y="3030"/>
                  </a:lnTo>
                  <a:lnTo>
                    <a:pt x="33782" y="0"/>
                  </a:lnTo>
                  <a:lnTo>
                    <a:pt x="46956" y="3030"/>
                  </a:lnTo>
                  <a:lnTo>
                    <a:pt x="57737" y="11287"/>
                  </a:lnTo>
                  <a:lnTo>
                    <a:pt x="65018" y="23520"/>
                  </a:lnTo>
                  <a:lnTo>
                    <a:pt x="67691" y="38480"/>
                  </a:lnTo>
                  <a:lnTo>
                    <a:pt x="65018" y="53514"/>
                  </a:lnTo>
                  <a:lnTo>
                    <a:pt x="57737" y="65786"/>
                  </a:lnTo>
                  <a:lnTo>
                    <a:pt x="46956" y="74056"/>
                  </a:lnTo>
                  <a:lnTo>
                    <a:pt x="33782" y="77088"/>
                  </a:lnTo>
                  <a:lnTo>
                    <a:pt x="20627" y="74056"/>
                  </a:lnTo>
                  <a:lnTo>
                    <a:pt x="9890" y="65786"/>
                  </a:lnTo>
                  <a:lnTo>
                    <a:pt x="2653" y="53514"/>
                  </a:lnTo>
                  <a:lnTo>
                    <a:pt x="0" y="38480"/>
                  </a:lnTo>
                  <a:close/>
                </a:path>
              </a:pathLst>
            </a:custGeom>
            <a:ln w="9525">
              <a:solidFill>
                <a:srgbClr val="808080"/>
              </a:solidFill>
            </a:ln>
          </p:spPr>
          <p:txBody>
            <a:bodyPr wrap="square" lIns="0" tIns="0" rIns="0" bIns="0" rtlCol="0"/>
            <a:lstStyle/>
            <a:p>
              <a:endParaRPr/>
            </a:p>
          </p:txBody>
        </p:sp>
        <p:pic>
          <p:nvPicPr>
            <p:cNvPr id="426" name="object 79">
              <a:extLst>
                <a:ext uri="{FF2B5EF4-FFF2-40B4-BE49-F238E27FC236}">
                  <a16:creationId xmlns:a16="http://schemas.microsoft.com/office/drawing/2014/main" id="{1C8DF8E1-DB28-8819-C6CD-841AB21B7269}"/>
                </a:ext>
              </a:extLst>
            </p:cNvPr>
            <p:cNvPicPr/>
            <p:nvPr/>
          </p:nvPicPr>
          <p:blipFill>
            <a:blip r:embed="rId37" cstate="print"/>
            <a:stretch>
              <a:fillRect/>
            </a:stretch>
          </p:blipFill>
          <p:spPr>
            <a:xfrm>
              <a:off x="1814575" y="2886138"/>
              <a:ext cx="2541524" cy="153987"/>
            </a:xfrm>
            <a:prstGeom prst="rect">
              <a:avLst/>
            </a:prstGeom>
          </p:spPr>
        </p:pic>
        <p:sp>
          <p:nvSpPr>
            <p:cNvPr id="427" name="object 80">
              <a:extLst>
                <a:ext uri="{FF2B5EF4-FFF2-40B4-BE49-F238E27FC236}">
                  <a16:creationId xmlns:a16="http://schemas.microsoft.com/office/drawing/2014/main" id="{B4D7F911-1FC2-5DBB-5163-C91C775B5812}"/>
                </a:ext>
              </a:extLst>
            </p:cNvPr>
            <p:cNvSpPr/>
            <p:nvPr/>
          </p:nvSpPr>
          <p:spPr>
            <a:xfrm>
              <a:off x="1814575" y="2886138"/>
              <a:ext cx="2541905" cy="154305"/>
            </a:xfrm>
            <a:custGeom>
              <a:avLst/>
              <a:gdLst/>
              <a:ahLst/>
              <a:cxnLst/>
              <a:rect l="l" t="t" r="r" b="b"/>
              <a:pathLst>
                <a:path w="2541904" h="154305">
                  <a:moveTo>
                    <a:pt x="0" y="153987"/>
                  </a:moveTo>
                  <a:lnTo>
                    <a:pt x="2541524" y="153987"/>
                  </a:lnTo>
                  <a:lnTo>
                    <a:pt x="2541524" y="0"/>
                  </a:lnTo>
                  <a:lnTo>
                    <a:pt x="0" y="0"/>
                  </a:lnTo>
                  <a:lnTo>
                    <a:pt x="0" y="153987"/>
                  </a:lnTo>
                  <a:close/>
                </a:path>
              </a:pathLst>
            </a:custGeom>
            <a:ln w="9525">
              <a:solidFill>
                <a:srgbClr val="808080"/>
              </a:solidFill>
            </a:ln>
          </p:spPr>
          <p:txBody>
            <a:bodyPr wrap="square" lIns="0" tIns="0" rIns="0" bIns="0" rtlCol="0"/>
            <a:lstStyle/>
            <a:p>
              <a:endParaRPr/>
            </a:p>
          </p:txBody>
        </p:sp>
        <p:pic>
          <p:nvPicPr>
            <p:cNvPr id="428" name="object 81">
              <a:extLst>
                <a:ext uri="{FF2B5EF4-FFF2-40B4-BE49-F238E27FC236}">
                  <a16:creationId xmlns:a16="http://schemas.microsoft.com/office/drawing/2014/main" id="{D8D05FD9-29DF-6157-EB11-96C9C7C45804}"/>
                </a:ext>
              </a:extLst>
            </p:cNvPr>
            <p:cNvPicPr/>
            <p:nvPr/>
          </p:nvPicPr>
          <p:blipFill>
            <a:blip r:embed="rId38" cstate="print"/>
            <a:stretch>
              <a:fillRect/>
            </a:stretch>
          </p:blipFill>
          <p:spPr>
            <a:xfrm>
              <a:off x="1349375" y="2882963"/>
              <a:ext cx="230187" cy="153987"/>
            </a:xfrm>
            <a:prstGeom prst="rect">
              <a:avLst/>
            </a:prstGeom>
          </p:spPr>
        </p:pic>
        <p:sp>
          <p:nvSpPr>
            <p:cNvPr id="429" name="object 82">
              <a:extLst>
                <a:ext uri="{FF2B5EF4-FFF2-40B4-BE49-F238E27FC236}">
                  <a16:creationId xmlns:a16="http://schemas.microsoft.com/office/drawing/2014/main" id="{A1E962ED-929A-8364-CFE5-A0367EE2FD82}"/>
                </a:ext>
              </a:extLst>
            </p:cNvPr>
            <p:cNvSpPr/>
            <p:nvPr/>
          </p:nvSpPr>
          <p:spPr>
            <a:xfrm>
              <a:off x="1349375" y="2882963"/>
              <a:ext cx="230504" cy="154305"/>
            </a:xfrm>
            <a:custGeom>
              <a:avLst/>
              <a:gdLst/>
              <a:ahLst/>
              <a:cxnLst/>
              <a:rect l="l" t="t" r="r" b="b"/>
              <a:pathLst>
                <a:path w="230505" h="154305">
                  <a:moveTo>
                    <a:pt x="0" y="153987"/>
                  </a:moveTo>
                  <a:lnTo>
                    <a:pt x="230187" y="153987"/>
                  </a:lnTo>
                  <a:lnTo>
                    <a:pt x="230187" y="0"/>
                  </a:lnTo>
                  <a:lnTo>
                    <a:pt x="0" y="0"/>
                  </a:lnTo>
                  <a:lnTo>
                    <a:pt x="0" y="153987"/>
                  </a:lnTo>
                  <a:close/>
                </a:path>
              </a:pathLst>
            </a:custGeom>
            <a:ln w="9525">
              <a:solidFill>
                <a:srgbClr val="808080"/>
              </a:solidFill>
            </a:ln>
          </p:spPr>
          <p:txBody>
            <a:bodyPr wrap="square" lIns="0" tIns="0" rIns="0" bIns="0" rtlCol="0"/>
            <a:lstStyle/>
            <a:p>
              <a:endParaRPr/>
            </a:p>
          </p:txBody>
        </p:sp>
        <p:pic>
          <p:nvPicPr>
            <p:cNvPr id="430" name="object 83">
              <a:extLst>
                <a:ext uri="{FF2B5EF4-FFF2-40B4-BE49-F238E27FC236}">
                  <a16:creationId xmlns:a16="http://schemas.microsoft.com/office/drawing/2014/main" id="{3608A94F-B90A-B5E0-6E0E-2F96141AC693}"/>
                </a:ext>
              </a:extLst>
            </p:cNvPr>
            <p:cNvPicPr/>
            <p:nvPr/>
          </p:nvPicPr>
          <p:blipFill>
            <a:blip r:embed="rId39" cstate="print"/>
            <a:stretch>
              <a:fillRect/>
            </a:stretch>
          </p:blipFill>
          <p:spPr>
            <a:xfrm>
              <a:off x="1579625" y="2574925"/>
              <a:ext cx="153924" cy="770001"/>
            </a:xfrm>
            <a:prstGeom prst="rect">
              <a:avLst/>
            </a:prstGeom>
          </p:spPr>
        </p:pic>
        <p:sp>
          <p:nvSpPr>
            <p:cNvPr id="431" name="object 84">
              <a:extLst>
                <a:ext uri="{FF2B5EF4-FFF2-40B4-BE49-F238E27FC236}">
                  <a16:creationId xmlns:a16="http://schemas.microsoft.com/office/drawing/2014/main" id="{D3E1AFC7-D531-5916-C778-34068D82E745}"/>
                </a:ext>
              </a:extLst>
            </p:cNvPr>
            <p:cNvSpPr/>
            <p:nvPr/>
          </p:nvSpPr>
          <p:spPr>
            <a:xfrm>
              <a:off x="1579625" y="2574925"/>
              <a:ext cx="154305" cy="770255"/>
            </a:xfrm>
            <a:custGeom>
              <a:avLst/>
              <a:gdLst/>
              <a:ahLst/>
              <a:cxnLst/>
              <a:rect l="l" t="t" r="r" b="b"/>
              <a:pathLst>
                <a:path w="154305" h="770254">
                  <a:moveTo>
                    <a:pt x="153924" y="770001"/>
                  </a:moveTo>
                  <a:lnTo>
                    <a:pt x="153924" y="0"/>
                  </a:lnTo>
                  <a:lnTo>
                    <a:pt x="0" y="96265"/>
                  </a:lnTo>
                  <a:lnTo>
                    <a:pt x="0" y="673735"/>
                  </a:lnTo>
                  <a:lnTo>
                    <a:pt x="153924" y="770001"/>
                  </a:lnTo>
                  <a:close/>
                </a:path>
              </a:pathLst>
            </a:custGeom>
            <a:ln w="9524">
              <a:solidFill>
                <a:srgbClr val="808080"/>
              </a:solidFill>
            </a:ln>
          </p:spPr>
          <p:txBody>
            <a:bodyPr wrap="square" lIns="0" tIns="0" rIns="0" bIns="0" rtlCol="0"/>
            <a:lstStyle/>
            <a:p>
              <a:endParaRPr/>
            </a:p>
          </p:txBody>
        </p:sp>
        <p:sp>
          <p:nvSpPr>
            <p:cNvPr id="432" name="object 85">
              <a:extLst>
                <a:ext uri="{FF2B5EF4-FFF2-40B4-BE49-F238E27FC236}">
                  <a16:creationId xmlns:a16="http://schemas.microsoft.com/office/drawing/2014/main" id="{192B80BF-483F-4F84-4EF8-DA1F2A4601A2}"/>
                </a:ext>
              </a:extLst>
            </p:cNvPr>
            <p:cNvSpPr/>
            <p:nvPr/>
          </p:nvSpPr>
          <p:spPr>
            <a:xfrm>
              <a:off x="1117600" y="2806700"/>
              <a:ext cx="307975" cy="307975"/>
            </a:xfrm>
            <a:custGeom>
              <a:avLst/>
              <a:gdLst/>
              <a:ahLst/>
              <a:cxnLst/>
              <a:rect l="l" t="t" r="r" b="b"/>
              <a:pathLst>
                <a:path w="307975" h="307975">
                  <a:moveTo>
                    <a:pt x="153924" y="0"/>
                  </a:moveTo>
                  <a:lnTo>
                    <a:pt x="105280" y="7851"/>
                  </a:lnTo>
                  <a:lnTo>
                    <a:pt x="63027" y="29711"/>
                  </a:lnTo>
                  <a:lnTo>
                    <a:pt x="29704" y="63038"/>
                  </a:lnTo>
                  <a:lnTo>
                    <a:pt x="7849" y="105290"/>
                  </a:lnTo>
                  <a:lnTo>
                    <a:pt x="0" y="153924"/>
                  </a:lnTo>
                  <a:lnTo>
                    <a:pt x="7849" y="202619"/>
                  </a:lnTo>
                  <a:lnTo>
                    <a:pt x="29704" y="244908"/>
                  </a:lnTo>
                  <a:lnTo>
                    <a:pt x="63027" y="278254"/>
                  </a:lnTo>
                  <a:lnTo>
                    <a:pt x="105280" y="300122"/>
                  </a:lnTo>
                  <a:lnTo>
                    <a:pt x="153924" y="307975"/>
                  </a:lnTo>
                  <a:lnTo>
                    <a:pt x="202619" y="300122"/>
                  </a:lnTo>
                  <a:lnTo>
                    <a:pt x="244908" y="278254"/>
                  </a:lnTo>
                  <a:lnTo>
                    <a:pt x="278254" y="244908"/>
                  </a:lnTo>
                  <a:lnTo>
                    <a:pt x="300122" y="202619"/>
                  </a:lnTo>
                  <a:lnTo>
                    <a:pt x="307975" y="153924"/>
                  </a:lnTo>
                  <a:lnTo>
                    <a:pt x="300122" y="105290"/>
                  </a:lnTo>
                  <a:lnTo>
                    <a:pt x="278254" y="63038"/>
                  </a:lnTo>
                  <a:lnTo>
                    <a:pt x="244908" y="29711"/>
                  </a:lnTo>
                  <a:lnTo>
                    <a:pt x="202619" y="7851"/>
                  </a:lnTo>
                  <a:lnTo>
                    <a:pt x="153924" y="0"/>
                  </a:lnTo>
                  <a:close/>
                </a:path>
              </a:pathLst>
            </a:custGeom>
            <a:solidFill>
              <a:srgbClr val="C0C0C0"/>
            </a:solidFill>
          </p:spPr>
          <p:txBody>
            <a:bodyPr wrap="square" lIns="0" tIns="0" rIns="0" bIns="0" rtlCol="0"/>
            <a:lstStyle/>
            <a:p>
              <a:endParaRPr/>
            </a:p>
          </p:txBody>
        </p:sp>
        <p:sp>
          <p:nvSpPr>
            <p:cNvPr id="433" name="object 86">
              <a:extLst>
                <a:ext uri="{FF2B5EF4-FFF2-40B4-BE49-F238E27FC236}">
                  <a16:creationId xmlns:a16="http://schemas.microsoft.com/office/drawing/2014/main" id="{63CC408E-3F1E-2E6E-BD4D-500A44EEF445}"/>
                </a:ext>
              </a:extLst>
            </p:cNvPr>
            <p:cNvSpPr/>
            <p:nvPr/>
          </p:nvSpPr>
          <p:spPr>
            <a:xfrm>
              <a:off x="1117600" y="2806700"/>
              <a:ext cx="307975" cy="307975"/>
            </a:xfrm>
            <a:custGeom>
              <a:avLst/>
              <a:gdLst/>
              <a:ahLst/>
              <a:cxnLst/>
              <a:rect l="l" t="t" r="r" b="b"/>
              <a:pathLst>
                <a:path w="307975" h="307975">
                  <a:moveTo>
                    <a:pt x="307975" y="153924"/>
                  </a:moveTo>
                  <a:lnTo>
                    <a:pt x="300122" y="202619"/>
                  </a:lnTo>
                  <a:lnTo>
                    <a:pt x="278254" y="244908"/>
                  </a:lnTo>
                  <a:lnTo>
                    <a:pt x="244908" y="278254"/>
                  </a:lnTo>
                  <a:lnTo>
                    <a:pt x="202619" y="300122"/>
                  </a:lnTo>
                  <a:lnTo>
                    <a:pt x="153924" y="307975"/>
                  </a:lnTo>
                  <a:lnTo>
                    <a:pt x="105280" y="300122"/>
                  </a:lnTo>
                  <a:lnTo>
                    <a:pt x="63027" y="278254"/>
                  </a:lnTo>
                  <a:lnTo>
                    <a:pt x="29704" y="244908"/>
                  </a:lnTo>
                  <a:lnTo>
                    <a:pt x="7849" y="202619"/>
                  </a:lnTo>
                  <a:lnTo>
                    <a:pt x="0" y="153924"/>
                  </a:lnTo>
                  <a:lnTo>
                    <a:pt x="7849" y="105290"/>
                  </a:lnTo>
                  <a:lnTo>
                    <a:pt x="29704" y="63038"/>
                  </a:lnTo>
                  <a:lnTo>
                    <a:pt x="63027" y="29711"/>
                  </a:lnTo>
                  <a:lnTo>
                    <a:pt x="105280" y="7851"/>
                  </a:lnTo>
                  <a:lnTo>
                    <a:pt x="153924" y="0"/>
                  </a:lnTo>
                  <a:lnTo>
                    <a:pt x="202619" y="7851"/>
                  </a:lnTo>
                  <a:lnTo>
                    <a:pt x="244908" y="29711"/>
                  </a:lnTo>
                  <a:lnTo>
                    <a:pt x="278254" y="63038"/>
                  </a:lnTo>
                  <a:lnTo>
                    <a:pt x="300122" y="105290"/>
                  </a:lnTo>
                  <a:lnTo>
                    <a:pt x="307975" y="153924"/>
                  </a:lnTo>
                  <a:close/>
                </a:path>
              </a:pathLst>
            </a:custGeom>
            <a:ln w="9525">
              <a:solidFill>
                <a:srgbClr val="808080"/>
              </a:solidFill>
            </a:ln>
          </p:spPr>
          <p:txBody>
            <a:bodyPr wrap="square" lIns="0" tIns="0" rIns="0" bIns="0" rtlCol="0"/>
            <a:lstStyle/>
            <a:p>
              <a:endParaRPr/>
            </a:p>
          </p:txBody>
        </p:sp>
        <p:pic>
          <p:nvPicPr>
            <p:cNvPr id="434" name="object 87">
              <a:extLst>
                <a:ext uri="{FF2B5EF4-FFF2-40B4-BE49-F238E27FC236}">
                  <a16:creationId xmlns:a16="http://schemas.microsoft.com/office/drawing/2014/main" id="{68B3D6D6-6F30-744B-8D30-33584B13DFC0}"/>
                </a:ext>
              </a:extLst>
            </p:cNvPr>
            <p:cNvPicPr/>
            <p:nvPr/>
          </p:nvPicPr>
          <p:blipFill>
            <a:blip r:embed="rId40" cstate="print"/>
            <a:stretch>
              <a:fillRect/>
            </a:stretch>
          </p:blipFill>
          <p:spPr>
            <a:xfrm>
              <a:off x="1190625" y="2878137"/>
              <a:ext cx="163512" cy="163449"/>
            </a:xfrm>
            <a:prstGeom prst="rect">
              <a:avLst/>
            </a:prstGeom>
          </p:spPr>
        </p:pic>
        <p:pic>
          <p:nvPicPr>
            <p:cNvPr id="435" name="object 88">
              <a:extLst>
                <a:ext uri="{FF2B5EF4-FFF2-40B4-BE49-F238E27FC236}">
                  <a16:creationId xmlns:a16="http://schemas.microsoft.com/office/drawing/2014/main" id="{D0B718D9-4729-BE4B-D0FD-0593458FF8D2}"/>
                </a:ext>
              </a:extLst>
            </p:cNvPr>
            <p:cNvPicPr/>
            <p:nvPr/>
          </p:nvPicPr>
          <p:blipFill>
            <a:blip r:embed="rId41" cstate="print"/>
            <a:stretch>
              <a:fillRect/>
            </a:stretch>
          </p:blipFill>
          <p:spPr>
            <a:xfrm>
              <a:off x="1735200" y="2654300"/>
              <a:ext cx="77787" cy="615950"/>
            </a:xfrm>
            <a:prstGeom prst="rect">
              <a:avLst/>
            </a:prstGeom>
          </p:spPr>
        </p:pic>
        <p:sp>
          <p:nvSpPr>
            <p:cNvPr id="436" name="object 89">
              <a:extLst>
                <a:ext uri="{FF2B5EF4-FFF2-40B4-BE49-F238E27FC236}">
                  <a16:creationId xmlns:a16="http://schemas.microsoft.com/office/drawing/2014/main" id="{2FE8BA06-5050-8967-9DB6-3895EF790F99}"/>
                </a:ext>
              </a:extLst>
            </p:cNvPr>
            <p:cNvSpPr/>
            <p:nvPr/>
          </p:nvSpPr>
          <p:spPr>
            <a:xfrm>
              <a:off x="1735200" y="2654300"/>
              <a:ext cx="78105" cy="615950"/>
            </a:xfrm>
            <a:custGeom>
              <a:avLst/>
              <a:gdLst/>
              <a:ahLst/>
              <a:cxnLst/>
              <a:rect l="l" t="t" r="r" b="b"/>
              <a:pathLst>
                <a:path w="78105"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a:p>
          </p:txBody>
        </p:sp>
        <p:pic>
          <p:nvPicPr>
            <p:cNvPr id="437" name="object 90">
              <a:extLst>
                <a:ext uri="{FF2B5EF4-FFF2-40B4-BE49-F238E27FC236}">
                  <a16:creationId xmlns:a16="http://schemas.microsoft.com/office/drawing/2014/main" id="{B7FF20AC-C096-C7F9-770C-E7F606C2F773}"/>
                </a:ext>
              </a:extLst>
            </p:cNvPr>
            <p:cNvPicPr/>
            <p:nvPr/>
          </p:nvPicPr>
          <p:blipFill>
            <a:blip r:embed="rId42" cstate="print"/>
            <a:stretch>
              <a:fillRect/>
            </a:stretch>
          </p:blipFill>
          <p:spPr>
            <a:xfrm>
              <a:off x="4133850" y="2728912"/>
              <a:ext cx="3311525" cy="461962"/>
            </a:xfrm>
            <a:prstGeom prst="rect">
              <a:avLst/>
            </a:prstGeom>
          </p:spPr>
        </p:pic>
        <p:sp>
          <p:nvSpPr>
            <p:cNvPr id="438" name="object 91">
              <a:extLst>
                <a:ext uri="{FF2B5EF4-FFF2-40B4-BE49-F238E27FC236}">
                  <a16:creationId xmlns:a16="http://schemas.microsoft.com/office/drawing/2014/main" id="{AB773F8C-A3BF-D059-B349-1B67CF03D4CB}"/>
                </a:ext>
              </a:extLst>
            </p:cNvPr>
            <p:cNvSpPr/>
            <p:nvPr/>
          </p:nvSpPr>
          <p:spPr>
            <a:xfrm>
              <a:off x="4133850" y="2728912"/>
              <a:ext cx="3311525" cy="462280"/>
            </a:xfrm>
            <a:custGeom>
              <a:avLst/>
              <a:gdLst/>
              <a:ahLst/>
              <a:cxnLst/>
              <a:rect l="l" t="t" r="r" b="b"/>
              <a:pathLst>
                <a:path w="3311525" h="462280">
                  <a:moveTo>
                    <a:pt x="0" y="461962"/>
                  </a:moveTo>
                  <a:lnTo>
                    <a:pt x="3311525" y="461962"/>
                  </a:lnTo>
                  <a:lnTo>
                    <a:pt x="3311525" y="0"/>
                  </a:lnTo>
                  <a:lnTo>
                    <a:pt x="0" y="0"/>
                  </a:lnTo>
                  <a:lnTo>
                    <a:pt x="0" y="461962"/>
                  </a:lnTo>
                  <a:close/>
                </a:path>
              </a:pathLst>
            </a:custGeom>
            <a:ln w="9525">
              <a:solidFill>
                <a:srgbClr val="808080"/>
              </a:solidFill>
            </a:ln>
          </p:spPr>
          <p:txBody>
            <a:bodyPr wrap="square" lIns="0" tIns="0" rIns="0" bIns="0" rtlCol="0"/>
            <a:lstStyle/>
            <a:p>
              <a:endParaRPr/>
            </a:p>
          </p:txBody>
        </p:sp>
        <p:pic>
          <p:nvPicPr>
            <p:cNvPr id="439" name="object 92">
              <a:extLst>
                <a:ext uri="{FF2B5EF4-FFF2-40B4-BE49-F238E27FC236}">
                  <a16:creationId xmlns:a16="http://schemas.microsoft.com/office/drawing/2014/main" id="{8CAFF28C-9C23-10D1-DE43-BF257933CCD0}"/>
                </a:ext>
              </a:extLst>
            </p:cNvPr>
            <p:cNvPicPr/>
            <p:nvPr/>
          </p:nvPicPr>
          <p:blipFill>
            <a:blip r:embed="rId43" cstate="print"/>
            <a:stretch>
              <a:fillRect/>
            </a:stretch>
          </p:blipFill>
          <p:spPr>
            <a:xfrm>
              <a:off x="7599426" y="2882963"/>
              <a:ext cx="231775" cy="153987"/>
            </a:xfrm>
            <a:prstGeom prst="rect">
              <a:avLst/>
            </a:prstGeom>
          </p:spPr>
        </p:pic>
        <p:sp>
          <p:nvSpPr>
            <p:cNvPr id="440" name="object 93">
              <a:extLst>
                <a:ext uri="{FF2B5EF4-FFF2-40B4-BE49-F238E27FC236}">
                  <a16:creationId xmlns:a16="http://schemas.microsoft.com/office/drawing/2014/main" id="{B961C356-A5EE-281D-EAD1-0CC3041D83E3}"/>
                </a:ext>
              </a:extLst>
            </p:cNvPr>
            <p:cNvSpPr/>
            <p:nvPr/>
          </p:nvSpPr>
          <p:spPr>
            <a:xfrm>
              <a:off x="7599426" y="2882963"/>
              <a:ext cx="231775" cy="154305"/>
            </a:xfrm>
            <a:custGeom>
              <a:avLst/>
              <a:gdLst/>
              <a:ahLst/>
              <a:cxnLst/>
              <a:rect l="l" t="t" r="r" b="b"/>
              <a:pathLst>
                <a:path w="231775" h="154305">
                  <a:moveTo>
                    <a:pt x="0" y="153987"/>
                  </a:moveTo>
                  <a:lnTo>
                    <a:pt x="231775" y="153987"/>
                  </a:lnTo>
                  <a:lnTo>
                    <a:pt x="231775" y="0"/>
                  </a:lnTo>
                  <a:lnTo>
                    <a:pt x="0" y="0"/>
                  </a:lnTo>
                  <a:lnTo>
                    <a:pt x="0" y="153987"/>
                  </a:lnTo>
                  <a:close/>
                </a:path>
              </a:pathLst>
            </a:custGeom>
            <a:ln w="9525">
              <a:solidFill>
                <a:srgbClr val="808080"/>
              </a:solidFill>
            </a:ln>
          </p:spPr>
          <p:txBody>
            <a:bodyPr wrap="square" lIns="0" tIns="0" rIns="0" bIns="0" rtlCol="0"/>
            <a:lstStyle/>
            <a:p>
              <a:endParaRPr/>
            </a:p>
          </p:txBody>
        </p:sp>
        <p:pic>
          <p:nvPicPr>
            <p:cNvPr id="441" name="object 94">
              <a:extLst>
                <a:ext uri="{FF2B5EF4-FFF2-40B4-BE49-F238E27FC236}">
                  <a16:creationId xmlns:a16="http://schemas.microsoft.com/office/drawing/2014/main" id="{AC06B40F-FB85-D3E7-8EE3-1995A97E3C4B}"/>
                </a:ext>
              </a:extLst>
            </p:cNvPr>
            <p:cNvPicPr/>
            <p:nvPr/>
          </p:nvPicPr>
          <p:blipFill>
            <a:blip r:embed="rId44" cstate="print"/>
            <a:stretch>
              <a:fillRect/>
            </a:stretch>
          </p:blipFill>
          <p:spPr>
            <a:xfrm>
              <a:off x="7445375" y="2728849"/>
              <a:ext cx="154050" cy="462025"/>
            </a:xfrm>
            <a:prstGeom prst="rect">
              <a:avLst/>
            </a:prstGeom>
          </p:spPr>
        </p:pic>
        <p:sp>
          <p:nvSpPr>
            <p:cNvPr id="442" name="object 95">
              <a:extLst>
                <a:ext uri="{FF2B5EF4-FFF2-40B4-BE49-F238E27FC236}">
                  <a16:creationId xmlns:a16="http://schemas.microsoft.com/office/drawing/2014/main" id="{BF4E6BA2-3C12-BC52-942F-056B6AFCCA2C}"/>
                </a:ext>
              </a:extLst>
            </p:cNvPr>
            <p:cNvSpPr/>
            <p:nvPr/>
          </p:nvSpPr>
          <p:spPr>
            <a:xfrm>
              <a:off x="7445375" y="2728849"/>
              <a:ext cx="154305" cy="462280"/>
            </a:xfrm>
            <a:custGeom>
              <a:avLst/>
              <a:gdLst/>
              <a:ahLst/>
              <a:cxnLst/>
              <a:rect l="l" t="t" r="r" b="b"/>
              <a:pathLst>
                <a:path w="154304" h="462280">
                  <a:moveTo>
                    <a:pt x="0" y="0"/>
                  </a:moveTo>
                  <a:lnTo>
                    <a:pt x="0" y="462025"/>
                  </a:lnTo>
                  <a:lnTo>
                    <a:pt x="154050" y="404240"/>
                  </a:lnTo>
                  <a:lnTo>
                    <a:pt x="154050" y="57785"/>
                  </a:lnTo>
                  <a:lnTo>
                    <a:pt x="0" y="0"/>
                  </a:lnTo>
                  <a:close/>
                </a:path>
              </a:pathLst>
            </a:custGeom>
            <a:ln w="9524">
              <a:solidFill>
                <a:srgbClr val="808080"/>
              </a:solidFill>
            </a:ln>
          </p:spPr>
          <p:txBody>
            <a:bodyPr wrap="square" lIns="0" tIns="0" rIns="0" bIns="0" rtlCol="0"/>
            <a:lstStyle/>
            <a:p>
              <a:endParaRPr/>
            </a:p>
          </p:txBody>
        </p:sp>
        <p:sp>
          <p:nvSpPr>
            <p:cNvPr id="443" name="object 96">
              <a:extLst>
                <a:ext uri="{FF2B5EF4-FFF2-40B4-BE49-F238E27FC236}">
                  <a16:creationId xmlns:a16="http://schemas.microsoft.com/office/drawing/2014/main" id="{1798E7BA-93F9-EF2F-6874-CE944E48C21A}"/>
                </a:ext>
              </a:extLst>
            </p:cNvPr>
            <p:cNvSpPr/>
            <p:nvPr/>
          </p:nvSpPr>
          <p:spPr>
            <a:xfrm>
              <a:off x="7753350" y="2806700"/>
              <a:ext cx="307975" cy="307975"/>
            </a:xfrm>
            <a:custGeom>
              <a:avLst/>
              <a:gdLst/>
              <a:ahLst/>
              <a:cxnLst/>
              <a:rect l="l" t="t" r="r" b="b"/>
              <a:pathLst>
                <a:path w="307975" h="307975">
                  <a:moveTo>
                    <a:pt x="154050" y="0"/>
                  </a:moveTo>
                  <a:lnTo>
                    <a:pt x="105355" y="7851"/>
                  </a:lnTo>
                  <a:lnTo>
                    <a:pt x="63066" y="29711"/>
                  </a:lnTo>
                  <a:lnTo>
                    <a:pt x="29720" y="63038"/>
                  </a:lnTo>
                  <a:lnTo>
                    <a:pt x="7852" y="105290"/>
                  </a:lnTo>
                  <a:lnTo>
                    <a:pt x="0" y="153924"/>
                  </a:lnTo>
                  <a:lnTo>
                    <a:pt x="7852" y="202684"/>
                  </a:lnTo>
                  <a:lnTo>
                    <a:pt x="29720" y="244936"/>
                  </a:lnTo>
                  <a:lnTo>
                    <a:pt x="63066" y="278263"/>
                  </a:lnTo>
                  <a:lnTo>
                    <a:pt x="105355" y="300123"/>
                  </a:lnTo>
                  <a:lnTo>
                    <a:pt x="154050" y="307975"/>
                  </a:lnTo>
                  <a:lnTo>
                    <a:pt x="202684" y="300123"/>
                  </a:lnTo>
                  <a:lnTo>
                    <a:pt x="244936" y="278263"/>
                  </a:lnTo>
                  <a:lnTo>
                    <a:pt x="278263" y="244936"/>
                  </a:lnTo>
                  <a:lnTo>
                    <a:pt x="300123" y="202684"/>
                  </a:lnTo>
                  <a:lnTo>
                    <a:pt x="307975" y="154050"/>
                  </a:lnTo>
                  <a:lnTo>
                    <a:pt x="300123" y="105290"/>
                  </a:lnTo>
                  <a:lnTo>
                    <a:pt x="278263" y="63038"/>
                  </a:lnTo>
                  <a:lnTo>
                    <a:pt x="244936" y="29711"/>
                  </a:lnTo>
                  <a:lnTo>
                    <a:pt x="202684" y="7851"/>
                  </a:lnTo>
                  <a:lnTo>
                    <a:pt x="154050" y="0"/>
                  </a:lnTo>
                  <a:close/>
                </a:path>
              </a:pathLst>
            </a:custGeom>
            <a:solidFill>
              <a:srgbClr val="C0C0C0"/>
            </a:solidFill>
          </p:spPr>
          <p:txBody>
            <a:bodyPr wrap="square" lIns="0" tIns="0" rIns="0" bIns="0" rtlCol="0"/>
            <a:lstStyle/>
            <a:p>
              <a:endParaRPr/>
            </a:p>
          </p:txBody>
        </p:sp>
        <p:sp>
          <p:nvSpPr>
            <p:cNvPr id="444" name="object 97">
              <a:extLst>
                <a:ext uri="{FF2B5EF4-FFF2-40B4-BE49-F238E27FC236}">
                  <a16:creationId xmlns:a16="http://schemas.microsoft.com/office/drawing/2014/main" id="{65988608-8D4B-4FE9-15C9-DB192006C53A}"/>
                </a:ext>
              </a:extLst>
            </p:cNvPr>
            <p:cNvSpPr/>
            <p:nvPr/>
          </p:nvSpPr>
          <p:spPr>
            <a:xfrm>
              <a:off x="7753350" y="2806700"/>
              <a:ext cx="307975" cy="307975"/>
            </a:xfrm>
            <a:custGeom>
              <a:avLst/>
              <a:gdLst/>
              <a:ahLst/>
              <a:cxnLst/>
              <a:rect l="l" t="t" r="r" b="b"/>
              <a:pathLst>
                <a:path w="307975" h="307975">
                  <a:moveTo>
                    <a:pt x="0" y="153924"/>
                  </a:moveTo>
                  <a:lnTo>
                    <a:pt x="7852" y="105290"/>
                  </a:lnTo>
                  <a:lnTo>
                    <a:pt x="29720" y="63038"/>
                  </a:lnTo>
                  <a:lnTo>
                    <a:pt x="63066" y="29711"/>
                  </a:lnTo>
                  <a:lnTo>
                    <a:pt x="105355" y="7851"/>
                  </a:lnTo>
                  <a:lnTo>
                    <a:pt x="154050" y="0"/>
                  </a:lnTo>
                  <a:lnTo>
                    <a:pt x="202684" y="7851"/>
                  </a:lnTo>
                  <a:lnTo>
                    <a:pt x="244936" y="29711"/>
                  </a:lnTo>
                  <a:lnTo>
                    <a:pt x="278263" y="63038"/>
                  </a:lnTo>
                  <a:lnTo>
                    <a:pt x="300123" y="105290"/>
                  </a:lnTo>
                  <a:lnTo>
                    <a:pt x="307975" y="153924"/>
                  </a:lnTo>
                  <a:lnTo>
                    <a:pt x="300123" y="202684"/>
                  </a:lnTo>
                  <a:lnTo>
                    <a:pt x="278263" y="244936"/>
                  </a:lnTo>
                  <a:lnTo>
                    <a:pt x="244936" y="278263"/>
                  </a:lnTo>
                  <a:lnTo>
                    <a:pt x="202684" y="300123"/>
                  </a:lnTo>
                  <a:lnTo>
                    <a:pt x="154050" y="307975"/>
                  </a:lnTo>
                  <a:lnTo>
                    <a:pt x="105355" y="300123"/>
                  </a:lnTo>
                  <a:lnTo>
                    <a:pt x="63066" y="278263"/>
                  </a:lnTo>
                  <a:lnTo>
                    <a:pt x="29720" y="244936"/>
                  </a:lnTo>
                  <a:lnTo>
                    <a:pt x="7852" y="202684"/>
                  </a:lnTo>
                  <a:lnTo>
                    <a:pt x="0" y="154050"/>
                  </a:lnTo>
                  <a:close/>
                </a:path>
              </a:pathLst>
            </a:custGeom>
            <a:ln w="9525">
              <a:solidFill>
                <a:srgbClr val="808080"/>
              </a:solidFill>
            </a:ln>
          </p:spPr>
          <p:txBody>
            <a:bodyPr wrap="square" lIns="0" tIns="0" rIns="0" bIns="0" rtlCol="0"/>
            <a:lstStyle/>
            <a:p>
              <a:endParaRPr/>
            </a:p>
          </p:txBody>
        </p:sp>
        <p:pic>
          <p:nvPicPr>
            <p:cNvPr id="445" name="object 98">
              <a:extLst>
                <a:ext uri="{FF2B5EF4-FFF2-40B4-BE49-F238E27FC236}">
                  <a16:creationId xmlns:a16="http://schemas.microsoft.com/office/drawing/2014/main" id="{789C4C1E-7CDB-B4FB-F415-A9F0F333E35D}"/>
                </a:ext>
              </a:extLst>
            </p:cNvPr>
            <p:cNvPicPr/>
            <p:nvPr/>
          </p:nvPicPr>
          <p:blipFill>
            <a:blip r:embed="rId45" cstate="print"/>
            <a:stretch>
              <a:fillRect/>
            </a:stretch>
          </p:blipFill>
          <p:spPr>
            <a:xfrm>
              <a:off x="7826438" y="2878137"/>
              <a:ext cx="163449" cy="163575"/>
            </a:xfrm>
            <a:prstGeom prst="rect">
              <a:avLst/>
            </a:prstGeom>
          </p:spPr>
        </p:pic>
        <p:pic>
          <p:nvPicPr>
            <p:cNvPr id="446" name="object 99">
              <a:extLst>
                <a:ext uri="{FF2B5EF4-FFF2-40B4-BE49-F238E27FC236}">
                  <a16:creationId xmlns:a16="http://schemas.microsoft.com/office/drawing/2014/main" id="{E023A8E9-B50D-9EED-6112-6B5F3B717D15}"/>
                </a:ext>
              </a:extLst>
            </p:cNvPr>
            <p:cNvPicPr/>
            <p:nvPr/>
          </p:nvPicPr>
          <p:blipFill>
            <a:blip r:embed="rId46" cstate="print"/>
            <a:stretch>
              <a:fillRect/>
            </a:stretch>
          </p:blipFill>
          <p:spPr>
            <a:xfrm>
              <a:off x="6521450" y="2651886"/>
              <a:ext cx="76995" cy="615950"/>
            </a:xfrm>
            <a:prstGeom prst="rect">
              <a:avLst/>
            </a:prstGeom>
          </p:spPr>
        </p:pic>
        <p:sp>
          <p:nvSpPr>
            <p:cNvPr id="447" name="object 100">
              <a:extLst>
                <a:ext uri="{FF2B5EF4-FFF2-40B4-BE49-F238E27FC236}">
                  <a16:creationId xmlns:a16="http://schemas.microsoft.com/office/drawing/2014/main" id="{3B170DC7-704A-57A3-680D-33670D300168}"/>
                </a:ext>
              </a:extLst>
            </p:cNvPr>
            <p:cNvSpPr/>
            <p:nvPr/>
          </p:nvSpPr>
          <p:spPr>
            <a:xfrm>
              <a:off x="6521450" y="2651886"/>
              <a:ext cx="77470" cy="615950"/>
            </a:xfrm>
            <a:custGeom>
              <a:avLst/>
              <a:gdLst/>
              <a:ahLst/>
              <a:cxnLst/>
              <a:rect l="l" t="t" r="r" b="b"/>
              <a:pathLst>
                <a:path w="77470" h="615950">
                  <a:moveTo>
                    <a:pt x="0" y="615950"/>
                  </a:moveTo>
                  <a:lnTo>
                    <a:pt x="76995" y="615950"/>
                  </a:lnTo>
                  <a:lnTo>
                    <a:pt x="76995" y="0"/>
                  </a:lnTo>
                  <a:lnTo>
                    <a:pt x="0" y="0"/>
                  </a:lnTo>
                  <a:lnTo>
                    <a:pt x="0" y="615950"/>
                  </a:lnTo>
                  <a:close/>
                </a:path>
              </a:pathLst>
            </a:custGeom>
            <a:ln w="9525">
              <a:solidFill>
                <a:srgbClr val="808080"/>
              </a:solidFill>
            </a:ln>
          </p:spPr>
          <p:txBody>
            <a:bodyPr wrap="square" lIns="0" tIns="0" rIns="0" bIns="0" rtlCol="0"/>
            <a:lstStyle/>
            <a:p>
              <a:endParaRPr/>
            </a:p>
          </p:txBody>
        </p:sp>
        <p:pic>
          <p:nvPicPr>
            <p:cNvPr id="448" name="object 101">
              <a:extLst>
                <a:ext uri="{FF2B5EF4-FFF2-40B4-BE49-F238E27FC236}">
                  <a16:creationId xmlns:a16="http://schemas.microsoft.com/office/drawing/2014/main" id="{A2A9D3AE-CCD1-8CA2-8B36-DDAC959D7A06}"/>
                </a:ext>
              </a:extLst>
            </p:cNvPr>
            <p:cNvPicPr/>
            <p:nvPr/>
          </p:nvPicPr>
          <p:blipFill>
            <a:blip r:embed="rId47" cstate="print"/>
            <a:stretch>
              <a:fillRect/>
            </a:stretch>
          </p:blipFill>
          <p:spPr>
            <a:xfrm>
              <a:off x="6598411" y="2574988"/>
              <a:ext cx="76993" cy="769937"/>
            </a:xfrm>
            <a:prstGeom prst="rect">
              <a:avLst/>
            </a:prstGeom>
          </p:spPr>
        </p:pic>
        <p:sp>
          <p:nvSpPr>
            <p:cNvPr id="449" name="object 102">
              <a:extLst>
                <a:ext uri="{FF2B5EF4-FFF2-40B4-BE49-F238E27FC236}">
                  <a16:creationId xmlns:a16="http://schemas.microsoft.com/office/drawing/2014/main" id="{CA86F429-7FA8-B752-33F8-50A16F88087B}"/>
                </a:ext>
              </a:extLst>
            </p:cNvPr>
            <p:cNvSpPr/>
            <p:nvPr/>
          </p:nvSpPr>
          <p:spPr>
            <a:xfrm>
              <a:off x="6598411" y="2574988"/>
              <a:ext cx="77470" cy="770255"/>
            </a:xfrm>
            <a:custGeom>
              <a:avLst/>
              <a:gdLst/>
              <a:ahLst/>
              <a:cxnLst/>
              <a:rect l="l" t="t" r="r" b="b"/>
              <a:pathLst>
                <a:path w="77470" h="770254">
                  <a:moveTo>
                    <a:pt x="0" y="769937"/>
                  </a:moveTo>
                  <a:lnTo>
                    <a:pt x="76993" y="769937"/>
                  </a:lnTo>
                  <a:lnTo>
                    <a:pt x="76993" y="0"/>
                  </a:lnTo>
                  <a:lnTo>
                    <a:pt x="0" y="0"/>
                  </a:lnTo>
                  <a:lnTo>
                    <a:pt x="0" y="769937"/>
                  </a:lnTo>
                  <a:close/>
                </a:path>
              </a:pathLst>
            </a:custGeom>
            <a:ln w="9525">
              <a:solidFill>
                <a:srgbClr val="808080"/>
              </a:solidFill>
            </a:ln>
          </p:spPr>
          <p:txBody>
            <a:bodyPr wrap="square" lIns="0" tIns="0" rIns="0" bIns="0" rtlCol="0"/>
            <a:lstStyle/>
            <a:p>
              <a:endParaRPr/>
            </a:p>
          </p:txBody>
        </p:sp>
        <p:pic>
          <p:nvPicPr>
            <p:cNvPr id="450" name="object 103">
              <a:extLst>
                <a:ext uri="{FF2B5EF4-FFF2-40B4-BE49-F238E27FC236}">
                  <a16:creationId xmlns:a16="http://schemas.microsoft.com/office/drawing/2014/main" id="{A2359313-88C7-942A-6B0C-DEAC752A15F2}"/>
                </a:ext>
              </a:extLst>
            </p:cNvPr>
            <p:cNvPicPr/>
            <p:nvPr/>
          </p:nvPicPr>
          <p:blipFill>
            <a:blip r:embed="rId48" cstate="print"/>
            <a:stretch>
              <a:fillRect/>
            </a:stretch>
          </p:blipFill>
          <p:spPr>
            <a:xfrm>
              <a:off x="4595876" y="2651886"/>
              <a:ext cx="693737" cy="615950"/>
            </a:xfrm>
            <a:prstGeom prst="rect">
              <a:avLst/>
            </a:prstGeom>
          </p:spPr>
        </p:pic>
        <p:sp>
          <p:nvSpPr>
            <p:cNvPr id="451" name="object 104">
              <a:extLst>
                <a:ext uri="{FF2B5EF4-FFF2-40B4-BE49-F238E27FC236}">
                  <a16:creationId xmlns:a16="http://schemas.microsoft.com/office/drawing/2014/main" id="{403BA866-945D-F9F5-8930-764251F4E3E2}"/>
                </a:ext>
              </a:extLst>
            </p:cNvPr>
            <p:cNvSpPr/>
            <p:nvPr/>
          </p:nvSpPr>
          <p:spPr>
            <a:xfrm>
              <a:off x="4595876" y="2651886"/>
              <a:ext cx="694055" cy="615950"/>
            </a:xfrm>
            <a:custGeom>
              <a:avLst/>
              <a:gdLst/>
              <a:ahLst/>
              <a:cxnLst/>
              <a:rect l="l" t="t" r="r" b="b"/>
              <a:pathLst>
                <a:path w="694054" h="615950">
                  <a:moveTo>
                    <a:pt x="0" y="615950"/>
                  </a:moveTo>
                  <a:lnTo>
                    <a:pt x="693737" y="615950"/>
                  </a:lnTo>
                  <a:lnTo>
                    <a:pt x="693737" y="0"/>
                  </a:lnTo>
                  <a:lnTo>
                    <a:pt x="0" y="0"/>
                  </a:lnTo>
                  <a:lnTo>
                    <a:pt x="0" y="615950"/>
                  </a:lnTo>
                  <a:close/>
                </a:path>
              </a:pathLst>
            </a:custGeom>
            <a:ln w="9525">
              <a:solidFill>
                <a:srgbClr val="808080"/>
              </a:solidFill>
            </a:ln>
          </p:spPr>
          <p:txBody>
            <a:bodyPr wrap="square" lIns="0" tIns="0" rIns="0" bIns="0" rtlCol="0"/>
            <a:lstStyle/>
            <a:p>
              <a:endParaRPr/>
            </a:p>
          </p:txBody>
        </p:sp>
        <p:pic>
          <p:nvPicPr>
            <p:cNvPr id="452" name="object 105">
              <a:extLst>
                <a:ext uri="{FF2B5EF4-FFF2-40B4-BE49-F238E27FC236}">
                  <a16:creationId xmlns:a16="http://schemas.microsoft.com/office/drawing/2014/main" id="{4566DCDF-1582-D543-F342-205E8534C525}"/>
                </a:ext>
              </a:extLst>
            </p:cNvPr>
            <p:cNvPicPr/>
            <p:nvPr/>
          </p:nvPicPr>
          <p:blipFill>
            <a:blip r:embed="rId49" cstate="print"/>
            <a:stretch>
              <a:fillRect/>
            </a:stretch>
          </p:blipFill>
          <p:spPr>
            <a:xfrm>
              <a:off x="4749927" y="2574988"/>
              <a:ext cx="77081" cy="769937"/>
            </a:xfrm>
            <a:prstGeom prst="rect">
              <a:avLst/>
            </a:prstGeom>
          </p:spPr>
        </p:pic>
        <p:sp>
          <p:nvSpPr>
            <p:cNvPr id="453" name="object 106">
              <a:extLst>
                <a:ext uri="{FF2B5EF4-FFF2-40B4-BE49-F238E27FC236}">
                  <a16:creationId xmlns:a16="http://schemas.microsoft.com/office/drawing/2014/main" id="{2F886AB4-644D-19CD-C898-167F70A4604F}"/>
                </a:ext>
              </a:extLst>
            </p:cNvPr>
            <p:cNvSpPr/>
            <p:nvPr/>
          </p:nvSpPr>
          <p:spPr>
            <a:xfrm>
              <a:off x="4749927" y="2574988"/>
              <a:ext cx="77470" cy="770255"/>
            </a:xfrm>
            <a:custGeom>
              <a:avLst/>
              <a:gdLst/>
              <a:ahLst/>
              <a:cxnLst/>
              <a:rect l="l" t="t" r="r" b="b"/>
              <a:pathLst>
                <a:path w="77470" h="770254">
                  <a:moveTo>
                    <a:pt x="0" y="769937"/>
                  </a:moveTo>
                  <a:lnTo>
                    <a:pt x="77081" y="769937"/>
                  </a:lnTo>
                  <a:lnTo>
                    <a:pt x="77081" y="0"/>
                  </a:lnTo>
                  <a:lnTo>
                    <a:pt x="0" y="0"/>
                  </a:lnTo>
                  <a:lnTo>
                    <a:pt x="0" y="769937"/>
                  </a:lnTo>
                  <a:close/>
                </a:path>
              </a:pathLst>
            </a:custGeom>
            <a:ln w="9525">
              <a:solidFill>
                <a:srgbClr val="808080"/>
              </a:solidFill>
            </a:ln>
          </p:spPr>
          <p:txBody>
            <a:bodyPr wrap="square" lIns="0" tIns="0" rIns="0" bIns="0" rtlCol="0"/>
            <a:lstStyle/>
            <a:p>
              <a:endParaRPr/>
            </a:p>
          </p:txBody>
        </p:sp>
        <p:pic>
          <p:nvPicPr>
            <p:cNvPr id="454" name="object 107">
              <a:extLst>
                <a:ext uri="{FF2B5EF4-FFF2-40B4-BE49-F238E27FC236}">
                  <a16:creationId xmlns:a16="http://schemas.microsoft.com/office/drawing/2014/main" id="{D4AE6D57-7744-13D8-9CCF-62D404665BBD}"/>
                </a:ext>
              </a:extLst>
            </p:cNvPr>
            <p:cNvPicPr/>
            <p:nvPr/>
          </p:nvPicPr>
          <p:blipFill>
            <a:blip r:embed="rId50" cstate="print"/>
            <a:stretch>
              <a:fillRect/>
            </a:stretch>
          </p:blipFill>
          <p:spPr>
            <a:xfrm>
              <a:off x="4516501" y="2652775"/>
              <a:ext cx="77787" cy="615950"/>
            </a:xfrm>
            <a:prstGeom prst="rect">
              <a:avLst/>
            </a:prstGeom>
          </p:spPr>
        </p:pic>
        <p:sp>
          <p:nvSpPr>
            <p:cNvPr id="455" name="object 108">
              <a:extLst>
                <a:ext uri="{FF2B5EF4-FFF2-40B4-BE49-F238E27FC236}">
                  <a16:creationId xmlns:a16="http://schemas.microsoft.com/office/drawing/2014/main" id="{94DED66D-B467-3051-BE6C-1E4B1974A885}"/>
                </a:ext>
              </a:extLst>
            </p:cNvPr>
            <p:cNvSpPr/>
            <p:nvPr/>
          </p:nvSpPr>
          <p:spPr>
            <a:xfrm>
              <a:off x="4516501" y="2652775"/>
              <a:ext cx="78105" cy="615950"/>
            </a:xfrm>
            <a:custGeom>
              <a:avLst/>
              <a:gdLst/>
              <a:ahLst/>
              <a:cxnLst/>
              <a:rect l="l" t="t" r="r" b="b"/>
              <a:pathLst>
                <a:path w="78104"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a:p>
          </p:txBody>
        </p:sp>
        <p:pic>
          <p:nvPicPr>
            <p:cNvPr id="456" name="object 109">
              <a:extLst>
                <a:ext uri="{FF2B5EF4-FFF2-40B4-BE49-F238E27FC236}">
                  <a16:creationId xmlns:a16="http://schemas.microsoft.com/office/drawing/2014/main" id="{CEF28D5B-350E-1EE3-1372-F5DC42E1A4F3}"/>
                </a:ext>
              </a:extLst>
            </p:cNvPr>
            <p:cNvPicPr/>
            <p:nvPr/>
          </p:nvPicPr>
          <p:blipFill>
            <a:blip r:embed="rId51" cstate="print"/>
            <a:stretch>
              <a:fillRect/>
            </a:stretch>
          </p:blipFill>
          <p:spPr>
            <a:xfrm>
              <a:off x="5610225" y="2654300"/>
              <a:ext cx="77787" cy="615950"/>
            </a:xfrm>
            <a:prstGeom prst="rect">
              <a:avLst/>
            </a:prstGeom>
          </p:spPr>
        </p:pic>
        <p:sp>
          <p:nvSpPr>
            <p:cNvPr id="457" name="object 110">
              <a:extLst>
                <a:ext uri="{FF2B5EF4-FFF2-40B4-BE49-F238E27FC236}">
                  <a16:creationId xmlns:a16="http://schemas.microsoft.com/office/drawing/2014/main" id="{BE91E5DA-6AA2-EA11-CBFF-6BA8046C4D36}"/>
                </a:ext>
              </a:extLst>
            </p:cNvPr>
            <p:cNvSpPr/>
            <p:nvPr/>
          </p:nvSpPr>
          <p:spPr>
            <a:xfrm>
              <a:off x="5610225" y="2654300"/>
              <a:ext cx="78105" cy="615950"/>
            </a:xfrm>
            <a:custGeom>
              <a:avLst/>
              <a:gdLst/>
              <a:ahLst/>
              <a:cxnLst/>
              <a:rect l="l" t="t" r="r" b="b"/>
              <a:pathLst>
                <a:path w="78104" h="615950">
                  <a:moveTo>
                    <a:pt x="0" y="615950"/>
                  </a:moveTo>
                  <a:lnTo>
                    <a:pt x="77787" y="615950"/>
                  </a:lnTo>
                  <a:lnTo>
                    <a:pt x="77787" y="0"/>
                  </a:lnTo>
                  <a:lnTo>
                    <a:pt x="0" y="0"/>
                  </a:lnTo>
                  <a:lnTo>
                    <a:pt x="0" y="615950"/>
                  </a:lnTo>
                  <a:close/>
                </a:path>
              </a:pathLst>
            </a:custGeom>
            <a:ln w="9525">
              <a:solidFill>
                <a:srgbClr val="808080"/>
              </a:solidFill>
            </a:ln>
          </p:spPr>
          <p:txBody>
            <a:bodyPr wrap="square" lIns="0" tIns="0" rIns="0" bIns="0" rtlCol="0"/>
            <a:lstStyle/>
            <a:p>
              <a:endParaRPr/>
            </a:p>
          </p:txBody>
        </p:sp>
      </p:grpSp>
      <p:pic>
        <p:nvPicPr>
          <p:cNvPr id="461" name="object 117">
            <a:extLst>
              <a:ext uri="{FF2B5EF4-FFF2-40B4-BE49-F238E27FC236}">
                <a16:creationId xmlns:a16="http://schemas.microsoft.com/office/drawing/2014/main" id="{D4BC3BE5-5951-BA79-F770-9C64142C16B5}"/>
              </a:ext>
            </a:extLst>
          </p:cNvPr>
          <p:cNvPicPr/>
          <p:nvPr/>
        </p:nvPicPr>
        <p:blipFill>
          <a:blip r:embed="rId52" cstate="print"/>
          <a:stretch>
            <a:fillRect/>
          </a:stretch>
        </p:blipFill>
        <p:spPr>
          <a:xfrm>
            <a:off x="799275" y="1256266"/>
            <a:ext cx="552878" cy="577955"/>
          </a:xfrm>
          <a:prstGeom prst="rect">
            <a:avLst/>
          </a:prstGeom>
        </p:spPr>
      </p:pic>
    </p:spTree>
    <p:extLst>
      <p:ext uri="{BB962C8B-B14F-4D97-AF65-F5344CB8AC3E}">
        <p14:creationId xmlns:p14="http://schemas.microsoft.com/office/powerpoint/2010/main" val="207095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7C95F6-16DE-4AF1-9062-61EB0795DA39}"/>
              </a:ext>
            </a:extLst>
          </p:cNvPr>
          <p:cNvSpPr>
            <a:spLocks noGrp="1"/>
          </p:cNvSpPr>
          <p:nvPr>
            <p:ph type="sldNum" sz="quarter" idx="4294967295"/>
          </p:nvPr>
        </p:nvSpPr>
        <p:spPr>
          <a:xfrm>
            <a:off x="9227185" y="7457440"/>
            <a:ext cx="509905" cy="160233"/>
          </a:xfrm>
        </p:spPr>
        <p:txBody>
          <a:bodyPr/>
          <a:lstStyle/>
          <a:p>
            <a:pPr defTabSz="502920"/>
            <a:fld id="{07635C6A-2BAA-4047-8077-AA633BA208C9}" type="slidenum">
              <a:rPr lang="en-US">
                <a:latin typeface="Calibri"/>
              </a:rPr>
              <a:pPr defTabSz="502920"/>
              <a:t>6</a:t>
            </a:fld>
            <a:endParaRPr lang="en-US">
              <a:latin typeface="Calibri"/>
            </a:endParaRPr>
          </a:p>
        </p:txBody>
      </p:sp>
    </p:spTree>
    <p:extLst>
      <p:ext uri="{BB962C8B-B14F-4D97-AF65-F5344CB8AC3E}">
        <p14:creationId xmlns:p14="http://schemas.microsoft.com/office/powerpoint/2010/main" val="1671341031"/>
      </p:ext>
    </p:extLst>
  </p:cSld>
  <p:clrMapOvr>
    <a:masterClrMapping/>
  </p:clrMapOvr>
</p:sld>
</file>

<file path=ppt/theme/theme1.xml><?xml version="1.0" encoding="utf-8"?>
<a:theme xmlns:a="http://schemas.openxmlformats.org/drawingml/2006/main" name="MW Industries Oct20">
  <a:themeElements>
    <a:clrScheme name="MW-Oct20">
      <a:dk1>
        <a:srgbClr val="001223"/>
      </a:dk1>
      <a:lt1>
        <a:srgbClr val="FFFFFF"/>
      </a:lt1>
      <a:dk2>
        <a:srgbClr val="465B65"/>
      </a:dk2>
      <a:lt2>
        <a:srgbClr val="BBBABA"/>
      </a:lt2>
      <a:accent1>
        <a:srgbClr val="FFD600"/>
      </a:accent1>
      <a:accent2>
        <a:srgbClr val="EE3341"/>
      </a:accent2>
      <a:accent3>
        <a:srgbClr val="00A8B5"/>
      </a:accent3>
      <a:accent4>
        <a:srgbClr val="BFD730"/>
      </a:accent4>
      <a:accent5>
        <a:srgbClr val="F78B20"/>
      </a:accent5>
      <a:accent6>
        <a:srgbClr val="6E9934"/>
      </a:accent6>
      <a:hlink>
        <a:srgbClr val="007B7B"/>
      </a:hlink>
      <a:folHlink>
        <a:srgbClr val="A20C33"/>
      </a:folHlink>
    </a:clrScheme>
    <a:fontScheme name="1st poin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TotalTime>
  <Words>272</Words>
  <Application>Microsoft Macintosh PowerPoint</Application>
  <PresentationFormat>Custom</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Symbol</vt:lpstr>
      <vt:lpstr>Times New Roman</vt:lpstr>
      <vt:lpstr>MW Industries Oct20</vt:lpstr>
      <vt:lpstr>Dual Spring Rate Overview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CEO Report</dc:title>
  <dc:creator>Tony Batt</dc:creator>
  <cp:lastModifiedBy>Jennifer Applewhite</cp:lastModifiedBy>
  <cp:revision>68</cp:revision>
  <dcterms:created xsi:type="dcterms:W3CDTF">2020-10-28T18:23:26Z</dcterms:created>
  <dcterms:modified xsi:type="dcterms:W3CDTF">2022-07-01T19:59:18Z</dcterms:modified>
</cp:coreProperties>
</file>